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546" r:id="rId6"/>
    <p:sldId id="563" r:id="rId7"/>
    <p:sldId id="591" r:id="rId8"/>
    <p:sldId id="583" r:id="rId9"/>
    <p:sldId id="564" r:id="rId10"/>
    <p:sldId id="566" r:id="rId11"/>
    <p:sldId id="588" r:id="rId12"/>
    <p:sldId id="268" r:id="rId13"/>
    <p:sldId id="610" r:id="rId14"/>
    <p:sldId id="586" r:id="rId15"/>
    <p:sldId id="594" r:id="rId16"/>
    <p:sldId id="571" r:id="rId17"/>
    <p:sldId id="601" r:id="rId18"/>
    <p:sldId id="595" r:id="rId19"/>
    <p:sldId id="606" r:id="rId20"/>
    <p:sldId id="607" r:id="rId21"/>
    <p:sldId id="597" r:id="rId22"/>
    <p:sldId id="596" r:id="rId23"/>
    <p:sldId id="599" r:id="rId24"/>
    <p:sldId id="600" r:id="rId25"/>
    <p:sldId id="608" r:id="rId26"/>
    <p:sldId id="605" r:id="rId27"/>
    <p:sldId id="609" r:id="rId28"/>
    <p:sldId id="592" r:id="rId29"/>
    <p:sldId id="602" r:id="rId30"/>
    <p:sldId id="603" r:id="rId31"/>
    <p:sldId id="585" r:id="rId32"/>
    <p:sldId id="590" r:id="rId3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mann, Birgitta" initials="HB" lastIdx="2" clrIdx="0">
    <p:extLst>
      <p:ext uri="{19B8F6BF-5375-455C-9EA6-DF929625EA0E}">
        <p15:presenceInfo xmlns:p15="http://schemas.microsoft.com/office/powerpoint/2012/main" userId="S::Birgitta.Heimann@regionsormland.se::6351a5eb-fcbf-4505-80d8-830e30ba5c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F32B7-D465-4583-90A5-5EB5DE66CF96}" v="276" dt="2025-09-24T11:49:59.587"/>
    <p1510:client id="{E191A3DC-B5B7-4F46-9F7D-C04A2F685CB6}" v="157" dt="2025-09-24T08:43:29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Olofsson Fernandez" userId="ce698ed2-e0d9-447d-9759-99f79b696a68" providerId="ADAL" clId="{ADB8F8C7-84E1-4ECB-8A62-29C38EDB68B0}"/>
    <pc:docChg chg="modSld">
      <pc:chgData name="Angelica Olofsson Fernandez" userId="ce698ed2-e0d9-447d-9759-99f79b696a68" providerId="ADAL" clId="{ADB8F8C7-84E1-4ECB-8A62-29C38EDB68B0}" dt="2024-11-19T09:32:06.729" v="5" actId="6549"/>
      <pc:docMkLst>
        <pc:docMk/>
      </pc:docMkLst>
      <pc:sldChg chg="modSp mod">
        <pc:chgData name="Angelica Olofsson Fernandez" userId="ce698ed2-e0d9-447d-9759-99f79b696a68" providerId="ADAL" clId="{ADB8F8C7-84E1-4ECB-8A62-29C38EDB68B0}" dt="2024-11-19T09:32:06.729" v="5" actId="6549"/>
        <pc:sldMkLst>
          <pc:docMk/>
          <pc:sldMk cId="1866398452" sldId="268"/>
        </pc:sldMkLst>
      </pc:sldChg>
      <pc:sldChg chg="modSp">
        <pc:chgData name="Angelica Olofsson Fernandez" userId="ce698ed2-e0d9-447d-9759-99f79b696a68" providerId="ADAL" clId="{ADB8F8C7-84E1-4ECB-8A62-29C38EDB68B0}" dt="2024-11-19T09:31:50.036" v="2" actId="20577"/>
        <pc:sldMkLst>
          <pc:docMk/>
          <pc:sldMk cId="3227669839" sldId="564"/>
        </pc:sldMkLst>
      </pc:sldChg>
      <pc:sldChg chg="modSp">
        <pc:chgData name="Angelica Olofsson Fernandez" userId="ce698ed2-e0d9-447d-9759-99f79b696a68" providerId="ADAL" clId="{ADB8F8C7-84E1-4ECB-8A62-29C38EDB68B0}" dt="2024-11-19T09:31:59.365" v="4" actId="20577"/>
        <pc:sldMkLst>
          <pc:docMk/>
          <pc:sldMk cId="745051221" sldId="566"/>
        </pc:sldMkLst>
      </pc:sldChg>
    </pc:docChg>
  </pc:docChgLst>
  <pc:docChgLst>
    <pc:chgData name="Russol Abushaia" userId="fe805b57-7de6-4a80-8eb4-9b44482cbf38" providerId="ADAL" clId="{C53963F5-03B1-4131-9843-276D27EF30CE}"/>
    <pc:docChg chg="undo custSel modSld">
      <pc:chgData name="Russol Abushaia" userId="fe805b57-7de6-4a80-8eb4-9b44482cbf38" providerId="ADAL" clId="{C53963F5-03B1-4131-9843-276D27EF30CE}" dt="2025-08-29T11:18:45.083" v="234" actId="1076"/>
      <pc:docMkLst>
        <pc:docMk/>
      </pc:docMkLst>
      <pc:sldChg chg="addSp delSp modSp mod modAnim">
        <pc:chgData name="Russol Abushaia" userId="fe805b57-7de6-4a80-8eb4-9b44482cbf38" providerId="ADAL" clId="{C53963F5-03B1-4131-9843-276D27EF30CE}" dt="2025-08-29T11:18:45.083" v="234" actId="1076"/>
        <pc:sldMkLst>
          <pc:docMk/>
          <pc:sldMk cId="476286558" sldId="586"/>
        </pc:sldMkLst>
        <pc:spChg chg="add mod">
          <ac:chgData name="Russol Abushaia" userId="fe805b57-7de6-4a80-8eb4-9b44482cbf38" providerId="ADAL" clId="{C53963F5-03B1-4131-9843-276D27EF30CE}" dt="2025-08-29T11:18:45.083" v="234" actId="1076"/>
          <ac:spMkLst>
            <pc:docMk/>
            <pc:sldMk cId="476286558" sldId="586"/>
            <ac:spMk id="5" creationId="{C89044E1-2A31-EA1F-7A1D-43390F550914}"/>
          </ac:spMkLst>
        </pc:spChg>
        <pc:spChg chg="mod">
          <ac:chgData name="Russol Abushaia" userId="fe805b57-7de6-4a80-8eb4-9b44482cbf38" providerId="ADAL" clId="{C53963F5-03B1-4131-9843-276D27EF30CE}" dt="2025-08-29T11:06:34.995" v="205" actId="20577"/>
          <ac:spMkLst>
            <pc:docMk/>
            <pc:sldMk cId="476286558" sldId="586"/>
            <ac:spMk id="8" creationId="{B8285A38-21DF-FA87-2504-743FAB885697}"/>
          </ac:spMkLst>
        </pc:spChg>
        <pc:spChg chg="add del mod">
          <ac:chgData name="Russol Abushaia" userId="fe805b57-7de6-4a80-8eb4-9b44482cbf38" providerId="ADAL" clId="{C53963F5-03B1-4131-9843-276D27EF30CE}" dt="2025-08-29T11:05:46.735" v="189" actId="47"/>
          <ac:spMkLst>
            <pc:docMk/>
            <pc:sldMk cId="476286558" sldId="586"/>
            <ac:spMk id="17" creationId="{6D49E741-4785-3665-18D2-ED9050DC66F6}"/>
          </ac:spMkLst>
        </pc:spChg>
      </pc:sldChg>
    </pc:docChg>
  </pc:docChgLst>
  <pc:docChgLst>
    <pc:chgData name="Angelica Olofsson Fernandez" userId="ce698ed2-e0d9-447d-9759-99f79b696a68" providerId="ADAL" clId="{806A827D-785B-480D-B577-AB4803305035}"/>
    <pc:docChg chg="undo custSel delSld modSld sldOrd">
      <pc:chgData name="Angelica Olofsson Fernandez" userId="ce698ed2-e0d9-447d-9759-99f79b696a68" providerId="ADAL" clId="{806A827D-785B-480D-B577-AB4803305035}" dt="2024-06-04T09:29:15.284" v="790"/>
      <pc:docMkLst>
        <pc:docMk/>
      </pc:docMkLst>
      <pc:sldChg chg="addSp modSp mod setBg addAnim">
        <pc:chgData name="Angelica Olofsson Fernandez" userId="ce698ed2-e0d9-447d-9759-99f79b696a68" providerId="ADAL" clId="{806A827D-785B-480D-B577-AB4803305035}" dt="2024-06-03T08:05:52.521" v="724"/>
        <pc:sldMkLst>
          <pc:docMk/>
          <pc:sldMk cId="1866398452" sldId="268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10:00.086" v="745" actId="26606"/>
        <pc:sldMkLst>
          <pc:docMk/>
          <pc:sldMk cId="2081952299" sldId="468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11:54.104" v="754" actId="207"/>
        <pc:sldMkLst>
          <pc:docMk/>
          <pc:sldMk cId="2618597547" sldId="498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09:18.692" v="742" actId="26606"/>
        <pc:sldMkLst>
          <pc:docMk/>
          <pc:sldMk cId="3865865021" sldId="522"/>
        </pc:sldMkLst>
      </pc:sldChg>
      <pc:sldChg chg="addSp delSp modSp mod setBg">
        <pc:chgData name="Angelica Olofsson Fernandez" userId="ce698ed2-e0d9-447d-9759-99f79b696a68" providerId="ADAL" clId="{806A827D-785B-480D-B577-AB4803305035}" dt="2024-06-03T06:03:58.435" v="16" actId="26606"/>
        <pc:sldMkLst>
          <pc:docMk/>
          <pc:sldMk cId="947088791" sldId="546"/>
        </pc:sldMkLst>
      </pc:sldChg>
      <pc:sldChg chg="addSp modSp mod setBg">
        <pc:chgData name="Angelica Olofsson Fernandez" userId="ce698ed2-e0d9-447d-9759-99f79b696a68" providerId="ADAL" clId="{806A827D-785B-480D-B577-AB4803305035}" dt="2024-06-03T08:06:31.664" v="727" actId="26606"/>
        <pc:sldMkLst>
          <pc:docMk/>
          <pc:sldMk cId="3546098121" sldId="551"/>
        </pc:sldMkLst>
      </pc:sldChg>
      <pc:sldChg chg="addSp delSp modSp mod setBg">
        <pc:chgData name="Angelica Olofsson Fernandez" userId="ce698ed2-e0d9-447d-9759-99f79b696a68" providerId="ADAL" clId="{806A827D-785B-480D-B577-AB4803305035}" dt="2024-06-04T09:23:31.295" v="765" actId="20577"/>
        <pc:sldMkLst>
          <pc:docMk/>
          <pc:sldMk cId="1269119800" sldId="563"/>
        </pc:sldMkLst>
      </pc:sldChg>
      <pc:sldChg chg="addSp delSp modSp mod setBg">
        <pc:chgData name="Angelica Olofsson Fernandez" userId="ce698ed2-e0d9-447d-9759-99f79b696a68" providerId="ADAL" clId="{806A827D-785B-480D-B577-AB4803305035}" dt="2024-06-03T06:08:17.117" v="38" actId="26606"/>
        <pc:sldMkLst>
          <pc:docMk/>
          <pc:sldMk cId="3227669839" sldId="564"/>
        </pc:sldMkLst>
      </pc:sldChg>
      <pc:sldChg chg="addSp delSp modSp mod setBg">
        <pc:chgData name="Angelica Olofsson Fernandez" userId="ce698ed2-e0d9-447d-9759-99f79b696a68" providerId="ADAL" clId="{806A827D-785B-480D-B577-AB4803305035}" dt="2024-06-04T09:24:31.541" v="774" actId="14100"/>
        <pc:sldMkLst>
          <pc:docMk/>
          <pc:sldMk cId="745051221" sldId="566"/>
        </pc:sldMkLst>
      </pc:sldChg>
      <pc:sldChg chg="addSp modSp mod setBg">
        <pc:chgData name="Angelica Olofsson Fernandez" userId="ce698ed2-e0d9-447d-9759-99f79b696a68" providerId="ADAL" clId="{806A827D-785B-480D-B577-AB4803305035}" dt="2024-06-03T08:05:46.499" v="722" actId="5793"/>
        <pc:sldMkLst>
          <pc:docMk/>
          <pc:sldMk cId="223587245" sldId="567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06:53.642" v="732" actId="26606"/>
        <pc:sldMkLst>
          <pc:docMk/>
          <pc:sldMk cId="2305114765" sldId="568"/>
        </pc:sldMkLst>
      </pc:sldChg>
      <pc:sldChg chg="addSp delSp modSp del mod ord setBg">
        <pc:chgData name="Angelica Olofsson Fernandez" userId="ce698ed2-e0d9-447d-9759-99f79b696a68" providerId="ADAL" clId="{806A827D-785B-480D-B577-AB4803305035}" dt="2024-06-04T09:26:35.406" v="785" actId="47"/>
        <pc:sldMkLst>
          <pc:docMk/>
          <pc:sldMk cId="4127580496" sldId="570"/>
        </pc:sldMkLst>
      </pc:sldChg>
      <pc:sldChg chg="addSp modSp mod ord setBg">
        <pc:chgData name="Angelica Olofsson Fernandez" userId="ce698ed2-e0d9-447d-9759-99f79b696a68" providerId="ADAL" clId="{806A827D-785B-480D-B577-AB4803305035}" dt="2024-06-04T09:27:08.919" v="787" actId="5793"/>
        <pc:sldMkLst>
          <pc:docMk/>
          <pc:sldMk cId="923377013" sldId="571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08:28.125" v="740" actId="26606"/>
        <pc:sldMkLst>
          <pc:docMk/>
          <pc:sldMk cId="1337764186" sldId="572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12:03.690" v="755" actId="207"/>
        <pc:sldMkLst>
          <pc:docMk/>
          <pc:sldMk cId="265547988" sldId="574"/>
        </pc:sldMkLst>
      </pc:sldChg>
      <pc:sldChg chg="addSp delSp modSp mod setBg">
        <pc:chgData name="Angelica Olofsson Fernandez" userId="ce698ed2-e0d9-447d-9759-99f79b696a68" providerId="ADAL" clId="{806A827D-785B-480D-B577-AB4803305035}" dt="2024-06-03T08:00:15.250" v="687" actId="26606"/>
        <pc:sldMkLst>
          <pc:docMk/>
          <pc:sldMk cId="1546788662" sldId="577"/>
        </pc:sldMkLst>
      </pc:sldChg>
      <pc:sldChg chg="addSp modSp mod setBg">
        <pc:chgData name="Angelica Olofsson Fernandez" userId="ce698ed2-e0d9-447d-9759-99f79b696a68" providerId="ADAL" clId="{806A827D-785B-480D-B577-AB4803305035}" dt="2024-06-03T08:07:03.717" v="733" actId="26606"/>
        <pc:sldMkLst>
          <pc:docMk/>
          <pc:sldMk cId="2283034305" sldId="581"/>
        </pc:sldMkLst>
      </pc:sldChg>
      <pc:sldChg chg="addSp delSp modSp mod">
        <pc:chgData name="Angelica Olofsson Fernandez" userId="ce698ed2-e0d9-447d-9759-99f79b696a68" providerId="ADAL" clId="{806A827D-785B-480D-B577-AB4803305035}" dt="2024-06-04T09:24:06.569" v="773" actId="20577"/>
        <pc:sldMkLst>
          <pc:docMk/>
          <pc:sldMk cId="2905007782" sldId="583"/>
        </pc:sldMkLst>
      </pc:sldChg>
      <pc:sldChg chg="addSp delSp modSp mod setBg">
        <pc:chgData name="Angelica Olofsson Fernandez" userId="ce698ed2-e0d9-447d-9759-99f79b696a68" providerId="ADAL" clId="{806A827D-785B-480D-B577-AB4803305035}" dt="2024-06-04T09:29:15.284" v="790"/>
        <pc:sldMkLst>
          <pc:docMk/>
          <pc:sldMk cId="1358352095" sldId="586"/>
        </pc:sldMkLst>
      </pc:sldChg>
    </pc:docChg>
  </pc:docChgLst>
  <pc:docChgLst>
    <pc:chgData name="Katarina B Wallin" userId="74408874-5295-4a28-94b9-95280decbf1a" providerId="ADAL" clId="{15FB1CFC-11D5-4196-AB37-5D8E5F3E562E}"/>
    <pc:docChg chg="modSld">
      <pc:chgData name="Katarina B Wallin" userId="74408874-5295-4a28-94b9-95280decbf1a" providerId="ADAL" clId="{15FB1CFC-11D5-4196-AB37-5D8E5F3E562E}" dt="2024-10-15T11:34:02.172" v="1" actId="20577"/>
      <pc:docMkLst>
        <pc:docMk/>
      </pc:docMkLst>
      <pc:sldChg chg="modSp">
        <pc:chgData name="Katarina B Wallin" userId="74408874-5295-4a28-94b9-95280decbf1a" providerId="ADAL" clId="{15FB1CFC-11D5-4196-AB37-5D8E5F3E562E}" dt="2024-10-15T11:34:02.172" v="1" actId="20577"/>
        <pc:sldMkLst>
          <pc:docMk/>
          <pc:sldMk cId="3227669839" sldId="564"/>
        </pc:sldMkLst>
      </pc:sldChg>
    </pc:docChg>
  </pc:docChgLst>
  <pc:docChgLst>
    <pc:chgData name="Angelica Olofsson Fernandez" userId="ce698ed2-e0d9-447d-9759-99f79b696a68" providerId="ADAL" clId="{1A7506D2-4523-4183-A982-5E408C28E776}"/>
    <pc:docChg chg="delSld modSld">
      <pc:chgData name="Angelica Olofsson Fernandez" userId="ce698ed2-e0d9-447d-9759-99f79b696a68" providerId="ADAL" clId="{1A7506D2-4523-4183-A982-5E408C28E776}" dt="2024-10-16T06:24:35.023" v="33" actId="478"/>
      <pc:docMkLst>
        <pc:docMk/>
      </pc:docMkLst>
      <pc:sldChg chg="del">
        <pc:chgData name="Angelica Olofsson Fernandez" userId="ce698ed2-e0d9-447d-9759-99f79b696a68" providerId="ADAL" clId="{1A7506D2-4523-4183-A982-5E408C28E776}" dt="2024-10-14T08:19:16.314" v="32" actId="47"/>
        <pc:sldMkLst>
          <pc:docMk/>
          <pc:sldMk cId="3865865021" sldId="522"/>
        </pc:sldMkLst>
      </pc:sldChg>
      <pc:sldChg chg="modSp mod">
        <pc:chgData name="Angelica Olofsson Fernandez" userId="ce698ed2-e0d9-447d-9759-99f79b696a68" providerId="ADAL" clId="{1A7506D2-4523-4183-A982-5E408C28E776}" dt="2024-10-14T08:17:53.746" v="0" actId="20577"/>
        <pc:sldMkLst>
          <pc:docMk/>
          <pc:sldMk cId="947088791" sldId="546"/>
        </pc:sldMkLst>
      </pc:sldChg>
      <pc:sldChg chg="modSp mod">
        <pc:chgData name="Angelica Olofsson Fernandez" userId="ce698ed2-e0d9-447d-9759-99f79b696a68" providerId="ADAL" clId="{1A7506D2-4523-4183-A982-5E408C28E776}" dt="2024-10-14T08:18:51.191" v="31" actId="1076"/>
        <pc:sldMkLst>
          <pc:docMk/>
          <pc:sldMk cId="745051221" sldId="566"/>
        </pc:sldMkLst>
      </pc:sldChg>
      <pc:sldChg chg="delSp">
        <pc:chgData name="Angelica Olofsson Fernandez" userId="ce698ed2-e0d9-447d-9759-99f79b696a68" providerId="ADAL" clId="{1A7506D2-4523-4183-A982-5E408C28E776}" dt="2024-10-16T06:24:35.023" v="33" actId="478"/>
        <pc:sldMkLst>
          <pc:docMk/>
          <pc:sldMk cId="1546788662" sldId="577"/>
        </pc:sldMkLst>
      </pc:sldChg>
    </pc:docChg>
  </pc:docChgLst>
  <pc:docChgLst>
    <pc:chgData name="Sara Rosencrantz" userId="32d51241-acd9-4758-af6f-516a7d6653f6" providerId="ADAL" clId="{E191A3DC-B5B7-4F46-9F7D-C04A2F685CB6}"/>
    <pc:docChg chg="custSel addSld delSld modSld sldOrd">
      <pc:chgData name="Sara Rosencrantz" userId="32d51241-acd9-4758-af6f-516a7d6653f6" providerId="ADAL" clId="{E191A3DC-B5B7-4F46-9F7D-C04A2F685CB6}" dt="2025-09-24T08:47:28.304" v="674" actId="20577"/>
      <pc:docMkLst>
        <pc:docMk/>
      </pc:docMkLst>
      <pc:sldChg chg="delSp add setBg delDesignElem">
        <pc:chgData name="Sara Rosencrantz" userId="32d51241-acd9-4758-af6f-516a7d6653f6" providerId="ADAL" clId="{E191A3DC-B5B7-4F46-9F7D-C04A2F685CB6}" dt="2025-09-23T08:18:06.708" v="19"/>
        <pc:sldMkLst>
          <pc:docMk/>
          <pc:sldMk cId="923377013" sldId="571"/>
        </pc:sldMkLst>
        <pc:spChg chg="del">
          <ac:chgData name="Sara Rosencrantz" userId="32d51241-acd9-4758-af6f-516a7d6653f6" providerId="ADAL" clId="{E191A3DC-B5B7-4F46-9F7D-C04A2F685CB6}" dt="2025-09-23T08:18:06.708" v="19"/>
          <ac:spMkLst>
            <pc:docMk/>
            <pc:sldMk cId="923377013" sldId="571"/>
            <ac:spMk id="8" creationId="{6A8AAC95-3719-4BCD-B710-4160043D9237}"/>
          </ac:spMkLst>
        </pc:spChg>
        <pc:spChg chg="del">
          <ac:chgData name="Sara Rosencrantz" userId="32d51241-acd9-4758-af6f-516a7d6653f6" providerId="ADAL" clId="{E191A3DC-B5B7-4F46-9F7D-C04A2F685CB6}" dt="2025-09-23T08:18:06.708" v="19"/>
          <ac:spMkLst>
            <pc:docMk/>
            <pc:sldMk cId="923377013" sldId="571"/>
            <ac:spMk id="10" creationId="{73A6D7BA-50E4-42FE-A0E3-FC42B7EC4372}"/>
          </ac:spMkLst>
        </pc:spChg>
      </pc:sldChg>
      <pc:sldChg chg="del ord">
        <pc:chgData name="Sara Rosencrantz" userId="32d51241-acd9-4758-af6f-516a7d6653f6" providerId="ADAL" clId="{E191A3DC-B5B7-4F46-9F7D-C04A2F685CB6}" dt="2025-09-23T08:22:26.981" v="98" actId="47"/>
        <pc:sldMkLst>
          <pc:docMk/>
          <pc:sldMk cId="4280127403" sldId="589"/>
        </pc:sldMkLst>
      </pc:sldChg>
      <pc:sldChg chg="addSp delSp modSp mod">
        <pc:chgData name="Sara Rosencrantz" userId="32d51241-acd9-4758-af6f-516a7d6653f6" providerId="ADAL" clId="{E191A3DC-B5B7-4F46-9F7D-C04A2F685CB6}" dt="2025-09-23T08:22:20.553" v="97" actId="114"/>
        <pc:sldMkLst>
          <pc:docMk/>
          <pc:sldMk cId="726503392" sldId="592"/>
        </pc:sldMkLst>
        <pc:spChg chg="mod">
          <ac:chgData name="Sara Rosencrantz" userId="32d51241-acd9-4758-af6f-516a7d6653f6" providerId="ADAL" clId="{E191A3DC-B5B7-4F46-9F7D-C04A2F685CB6}" dt="2025-09-23T08:19:58.178" v="38" actId="20577"/>
          <ac:spMkLst>
            <pc:docMk/>
            <pc:sldMk cId="726503392" sldId="592"/>
            <ac:spMk id="8" creationId="{B8285A38-21DF-FA87-2504-743FAB885697}"/>
          </ac:spMkLst>
        </pc:spChg>
        <pc:spChg chg="add del mod">
          <ac:chgData name="Sara Rosencrantz" userId="32d51241-acd9-4758-af6f-516a7d6653f6" providerId="ADAL" clId="{E191A3DC-B5B7-4F46-9F7D-C04A2F685CB6}" dt="2025-09-23T08:21:09.978" v="41"/>
          <ac:spMkLst>
            <pc:docMk/>
            <pc:sldMk cId="726503392" sldId="592"/>
            <ac:spMk id="10" creationId="{3B1C4E91-CCB1-829E-416D-E62118043BB7}"/>
          </ac:spMkLst>
        </pc:spChg>
        <pc:spChg chg="add mod">
          <ac:chgData name="Sara Rosencrantz" userId="32d51241-acd9-4758-af6f-516a7d6653f6" providerId="ADAL" clId="{E191A3DC-B5B7-4F46-9F7D-C04A2F685CB6}" dt="2025-09-23T08:22:07.060" v="94" actId="1076"/>
          <ac:spMkLst>
            <pc:docMk/>
            <pc:sldMk cId="726503392" sldId="592"/>
            <ac:spMk id="12" creationId="{9A8702AB-2D19-D310-1AEE-E76768FCBB0C}"/>
          </ac:spMkLst>
        </pc:spChg>
        <pc:spChg chg="mod">
          <ac:chgData name="Sara Rosencrantz" userId="32d51241-acd9-4758-af6f-516a7d6653f6" providerId="ADAL" clId="{E191A3DC-B5B7-4F46-9F7D-C04A2F685CB6}" dt="2025-09-23T08:22:20.553" v="97" actId="114"/>
          <ac:spMkLst>
            <pc:docMk/>
            <pc:sldMk cId="726503392" sldId="592"/>
            <ac:spMk id="13" creationId="{BF538653-1ACB-00AD-2A95-9C233277366A}"/>
          </ac:spMkLst>
        </pc:spChg>
        <pc:graphicFrameChg chg="del">
          <ac:chgData name="Sara Rosencrantz" userId="32d51241-acd9-4758-af6f-516a7d6653f6" providerId="ADAL" clId="{E191A3DC-B5B7-4F46-9F7D-C04A2F685CB6}" dt="2025-09-23T08:19:27.639" v="37" actId="478"/>
          <ac:graphicFrameMkLst>
            <pc:docMk/>
            <pc:sldMk cId="726503392" sldId="592"/>
            <ac:graphicFrameMk id="4" creationId="{00000000-0000-0000-0000-000000000000}"/>
          </ac:graphicFrameMkLst>
        </pc:graphicFrameChg>
        <pc:picChg chg="del">
          <ac:chgData name="Sara Rosencrantz" userId="32d51241-acd9-4758-af6f-516a7d6653f6" providerId="ADAL" clId="{E191A3DC-B5B7-4F46-9F7D-C04A2F685CB6}" dt="2025-09-23T08:19:12.037" v="35" actId="478"/>
          <ac:picMkLst>
            <pc:docMk/>
            <pc:sldMk cId="726503392" sldId="592"/>
            <ac:picMk id="3" creationId="{413B5D82-4FB8-332D-B209-3FE5B71046E9}"/>
          </ac:picMkLst>
        </pc:picChg>
      </pc:sldChg>
      <pc:sldChg chg="del">
        <pc:chgData name="Sara Rosencrantz" userId="32d51241-acd9-4758-af6f-516a7d6653f6" providerId="ADAL" clId="{E191A3DC-B5B7-4F46-9F7D-C04A2F685CB6}" dt="2025-09-23T08:19:19.753" v="36" actId="47"/>
        <pc:sldMkLst>
          <pc:docMk/>
          <pc:sldMk cId="1046651862" sldId="593"/>
        </pc:sldMkLst>
      </pc:sldChg>
      <pc:sldChg chg="delSp add del setBg delDesignElem">
        <pc:chgData name="Sara Rosencrantz" userId="32d51241-acd9-4758-af6f-516a7d6653f6" providerId="ADAL" clId="{E191A3DC-B5B7-4F46-9F7D-C04A2F685CB6}" dt="2025-09-23T08:18:06.708" v="19"/>
        <pc:sldMkLst>
          <pc:docMk/>
          <pc:sldMk cId="2495263312" sldId="594"/>
        </pc:sldMkLst>
        <pc:spChg chg="del">
          <ac:chgData name="Sara Rosencrantz" userId="32d51241-acd9-4758-af6f-516a7d6653f6" providerId="ADAL" clId="{E191A3DC-B5B7-4F46-9F7D-C04A2F685CB6}" dt="2025-09-23T08:18:06.708" v="19"/>
          <ac:spMkLst>
            <pc:docMk/>
            <pc:sldMk cId="2495263312" sldId="594"/>
            <ac:spMk id="8" creationId="{D0E09726-37F6-5C3A-F4E4-3C4E0AA0CE34}"/>
          </ac:spMkLst>
        </pc:spChg>
        <pc:spChg chg="del">
          <ac:chgData name="Sara Rosencrantz" userId="32d51241-acd9-4758-af6f-516a7d6653f6" providerId="ADAL" clId="{E191A3DC-B5B7-4F46-9F7D-C04A2F685CB6}" dt="2025-09-23T08:18:06.708" v="19"/>
          <ac:spMkLst>
            <pc:docMk/>
            <pc:sldMk cId="2495263312" sldId="594"/>
            <ac:spMk id="10" creationId="{F9275A8A-C534-1353-8E73-D5881037DA52}"/>
          </ac:spMkLst>
        </pc:spChg>
      </pc:sldChg>
      <pc:sldChg chg="delSp add setBg delDesignElem">
        <pc:chgData name="Sara Rosencrantz" userId="32d51241-acd9-4758-af6f-516a7d6653f6" providerId="ADAL" clId="{E191A3DC-B5B7-4F46-9F7D-C04A2F685CB6}" dt="2025-09-23T08:18:06.708" v="19"/>
        <pc:sldMkLst>
          <pc:docMk/>
          <pc:sldMk cId="1968829783" sldId="595"/>
        </pc:sldMkLst>
        <pc:spChg chg="del">
          <ac:chgData name="Sara Rosencrantz" userId="32d51241-acd9-4758-af6f-516a7d6653f6" providerId="ADAL" clId="{E191A3DC-B5B7-4F46-9F7D-C04A2F685CB6}" dt="2025-09-23T08:18:06.708" v="19"/>
          <ac:spMkLst>
            <pc:docMk/>
            <pc:sldMk cId="1968829783" sldId="595"/>
            <ac:spMk id="8" creationId="{4A0C17EF-263A-A5B1-9EA4-DF090CC5525E}"/>
          </ac:spMkLst>
        </pc:spChg>
        <pc:spChg chg="del">
          <ac:chgData name="Sara Rosencrantz" userId="32d51241-acd9-4758-af6f-516a7d6653f6" providerId="ADAL" clId="{E191A3DC-B5B7-4F46-9F7D-C04A2F685CB6}" dt="2025-09-23T08:18:06.708" v="19"/>
          <ac:spMkLst>
            <pc:docMk/>
            <pc:sldMk cId="1968829783" sldId="595"/>
            <ac:spMk id="10" creationId="{0AD29580-43AE-5D02-FB67-0774B33EE694}"/>
          </ac:spMkLst>
        </pc:spChg>
      </pc:sldChg>
      <pc:sldChg chg="addSp delSp add del setBg delDesignElem">
        <pc:chgData name="Sara Rosencrantz" userId="32d51241-acd9-4758-af6f-516a7d6653f6" providerId="ADAL" clId="{E191A3DC-B5B7-4F46-9F7D-C04A2F685CB6}" dt="2025-09-23T08:17:24.388" v="9"/>
        <pc:sldMkLst>
          <pc:docMk/>
          <pc:sldMk cId="2394600331" sldId="595"/>
        </pc:sldMkLst>
        <pc:spChg chg="add del">
          <ac:chgData name="Sara Rosencrantz" userId="32d51241-acd9-4758-af6f-516a7d6653f6" providerId="ADAL" clId="{E191A3DC-B5B7-4F46-9F7D-C04A2F685CB6}" dt="2025-09-23T08:17:24.388" v="9"/>
          <ac:spMkLst>
            <pc:docMk/>
            <pc:sldMk cId="2394600331" sldId="595"/>
            <ac:spMk id="8" creationId="{D0E09726-37F6-5C3A-F4E4-3C4E0AA0CE34}"/>
          </ac:spMkLst>
        </pc:spChg>
        <pc:spChg chg="add del">
          <ac:chgData name="Sara Rosencrantz" userId="32d51241-acd9-4758-af6f-516a7d6653f6" providerId="ADAL" clId="{E191A3DC-B5B7-4F46-9F7D-C04A2F685CB6}" dt="2025-09-23T08:17:24.388" v="9"/>
          <ac:spMkLst>
            <pc:docMk/>
            <pc:sldMk cId="2394600331" sldId="595"/>
            <ac:spMk id="10" creationId="{F9275A8A-C534-1353-8E73-D5881037DA52}"/>
          </ac:spMkLst>
        </pc:spChg>
      </pc:sldChg>
      <pc:sldChg chg="delSp add del setBg delDesignElem">
        <pc:chgData name="Sara Rosencrantz" userId="32d51241-acd9-4758-af6f-516a7d6653f6" providerId="ADAL" clId="{E191A3DC-B5B7-4F46-9F7D-C04A2F685CB6}" dt="2025-09-23T08:17:53.715" v="13" actId="47"/>
        <pc:sldMkLst>
          <pc:docMk/>
          <pc:sldMk cId="3106620643" sldId="595"/>
        </pc:sldMkLst>
        <pc:spChg chg="del">
          <ac:chgData name="Sara Rosencrantz" userId="32d51241-acd9-4758-af6f-516a7d6653f6" providerId="ADAL" clId="{E191A3DC-B5B7-4F46-9F7D-C04A2F685CB6}" dt="2025-09-23T08:17:44.447" v="12"/>
          <ac:spMkLst>
            <pc:docMk/>
            <pc:sldMk cId="3106620643" sldId="595"/>
            <ac:spMk id="8" creationId="{D0E09726-37F6-5C3A-F4E4-3C4E0AA0CE34}"/>
          </ac:spMkLst>
        </pc:spChg>
        <pc:spChg chg="del">
          <ac:chgData name="Sara Rosencrantz" userId="32d51241-acd9-4758-af6f-516a7d6653f6" providerId="ADAL" clId="{E191A3DC-B5B7-4F46-9F7D-C04A2F685CB6}" dt="2025-09-23T08:17:44.447" v="12"/>
          <ac:spMkLst>
            <pc:docMk/>
            <pc:sldMk cId="3106620643" sldId="595"/>
            <ac:spMk id="10" creationId="{F9275A8A-C534-1353-8E73-D5881037DA52}"/>
          </ac:spMkLst>
        </pc:spChg>
      </pc:sldChg>
      <pc:sldChg chg="delSp modSp add mod setBg delDesignElem">
        <pc:chgData name="Sara Rosencrantz" userId="32d51241-acd9-4758-af6f-516a7d6653f6" providerId="ADAL" clId="{E191A3DC-B5B7-4F46-9F7D-C04A2F685CB6}" dt="2025-09-23T08:35:09.290" v="155" actId="207"/>
        <pc:sldMkLst>
          <pc:docMk/>
          <pc:sldMk cId="3061012191" sldId="596"/>
        </pc:sldMkLst>
        <pc:spChg chg="del">
          <ac:chgData name="Sara Rosencrantz" userId="32d51241-acd9-4758-af6f-516a7d6653f6" providerId="ADAL" clId="{E191A3DC-B5B7-4F46-9F7D-C04A2F685CB6}" dt="2025-09-23T08:18:17.216" v="25"/>
          <ac:spMkLst>
            <pc:docMk/>
            <pc:sldMk cId="3061012191" sldId="596"/>
            <ac:spMk id="8" creationId="{8B1DB3DD-2A2E-66D7-4EAF-08FFEDC21F16}"/>
          </ac:spMkLst>
        </pc:spChg>
        <pc:spChg chg="del">
          <ac:chgData name="Sara Rosencrantz" userId="32d51241-acd9-4758-af6f-516a7d6653f6" providerId="ADAL" clId="{E191A3DC-B5B7-4F46-9F7D-C04A2F685CB6}" dt="2025-09-23T08:18:17.216" v="25"/>
          <ac:spMkLst>
            <pc:docMk/>
            <pc:sldMk cId="3061012191" sldId="596"/>
            <ac:spMk id="10" creationId="{996A2F3D-1409-2ECB-71EA-EE180B53AF0C}"/>
          </ac:spMkLst>
        </pc:spChg>
        <pc:picChg chg="mod">
          <ac:chgData name="Sara Rosencrantz" userId="32d51241-acd9-4758-af6f-516a7d6653f6" providerId="ADAL" clId="{E191A3DC-B5B7-4F46-9F7D-C04A2F685CB6}" dt="2025-09-23T08:35:09.290" v="155" actId="207"/>
          <ac:picMkLst>
            <pc:docMk/>
            <pc:sldMk cId="3061012191" sldId="596"/>
            <ac:picMk id="16" creationId="{B574298D-848A-CD27-526F-A1CA7BF4FACB}"/>
          </ac:picMkLst>
        </pc:picChg>
      </pc:sldChg>
      <pc:sldChg chg="delSp add setBg delDesignElem">
        <pc:chgData name="Sara Rosencrantz" userId="32d51241-acd9-4758-af6f-516a7d6653f6" providerId="ADAL" clId="{E191A3DC-B5B7-4F46-9F7D-C04A2F685CB6}" dt="2025-09-23T08:18:17.216" v="25"/>
        <pc:sldMkLst>
          <pc:docMk/>
          <pc:sldMk cId="1095039277" sldId="597"/>
        </pc:sldMkLst>
        <pc:spChg chg="del">
          <ac:chgData name="Sara Rosencrantz" userId="32d51241-acd9-4758-af6f-516a7d6653f6" providerId="ADAL" clId="{E191A3DC-B5B7-4F46-9F7D-C04A2F685CB6}" dt="2025-09-23T08:18:17.216" v="25"/>
          <ac:spMkLst>
            <pc:docMk/>
            <pc:sldMk cId="1095039277" sldId="597"/>
            <ac:spMk id="8" creationId="{188DA416-4726-C6AA-D150-0EFD7A06114E}"/>
          </ac:spMkLst>
        </pc:spChg>
        <pc:spChg chg="del">
          <ac:chgData name="Sara Rosencrantz" userId="32d51241-acd9-4758-af6f-516a7d6653f6" providerId="ADAL" clId="{E191A3DC-B5B7-4F46-9F7D-C04A2F685CB6}" dt="2025-09-23T08:18:17.216" v="25"/>
          <ac:spMkLst>
            <pc:docMk/>
            <pc:sldMk cId="1095039277" sldId="597"/>
            <ac:spMk id="10" creationId="{AAAC68A2-EB54-7A0A-9605-C9926CFE3521}"/>
          </ac:spMkLst>
        </pc:spChg>
      </pc:sldChg>
      <pc:sldChg chg="delSp add del setBg delDesignElem">
        <pc:chgData name="Sara Rosencrantz" userId="32d51241-acd9-4758-af6f-516a7d6653f6" providerId="ADAL" clId="{E191A3DC-B5B7-4F46-9F7D-C04A2F685CB6}" dt="2025-09-23T08:18:17.216" v="25"/>
        <pc:sldMkLst>
          <pc:docMk/>
          <pc:sldMk cId="4186046896" sldId="599"/>
        </pc:sldMkLst>
        <pc:spChg chg="del">
          <ac:chgData name="Sara Rosencrantz" userId="32d51241-acd9-4758-af6f-516a7d6653f6" providerId="ADAL" clId="{E191A3DC-B5B7-4F46-9F7D-C04A2F685CB6}" dt="2025-09-23T08:18:17.216" v="25"/>
          <ac:spMkLst>
            <pc:docMk/>
            <pc:sldMk cId="4186046896" sldId="599"/>
            <ac:spMk id="8" creationId="{CA3C4C13-9213-6C46-AC6F-9205432F592A}"/>
          </ac:spMkLst>
        </pc:spChg>
        <pc:spChg chg="del">
          <ac:chgData name="Sara Rosencrantz" userId="32d51241-acd9-4758-af6f-516a7d6653f6" providerId="ADAL" clId="{E191A3DC-B5B7-4F46-9F7D-C04A2F685CB6}" dt="2025-09-23T08:18:17.216" v="25"/>
          <ac:spMkLst>
            <pc:docMk/>
            <pc:sldMk cId="4186046896" sldId="599"/>
            <ac:spMk id="10" creationId="{F867F3CE-A2F0-3F2F-DE3D-7F39D1648377}"/>
          </ac:spMkLst>
        </pc:spChg>
      </pc:sldChg>
      <pc:sldChg chg="delSp add setBg delDesignElem">
        <pc:chgData name="Sara Rosencrantz" userId="32d51241-acd9-4758-af6f-516a7d6653f6" providerId="ADAL" clId="{E191A3DC-B5B7-4F46-9F7D-C04A2F685CB6}" dt="2025-09-23T08:18:30.971" v="29"/>
        <pc:sldMkLst>
          <pc:docMk/>
          <pc:sldMk cId="2011592511" sldId="600"/>
        </pc:sldMkLst>
        <pc:spChg chg="del">
          <ac:chgData name="Sara Rosencrantz" userId="32d51241-acd9-4758-af6f-516a7d6653f6" providerId="ADAL" clId="{E191A3DC-B5B7-4F46-9F7D-C04A2F685CB6}" dt="2025-09-23T08:18:30.971" v="29"/>
          <ac:spMkLst>
            <pc:docMk/>
            <pc:sldMk cId="2011592511" sldId="600"/>
            <ac:spMk id="8" creationId="{B14EA804-82FA-235C-A4FA-6026DAAF5EA3}"/>
          </ac:spMkLst>
        </pc:spChg>
        <pc:spChg chg="del">
          <ac:chgData name="Sara Rosencrantz" userId="32d51241-acd9-4758-af6f-516a7d6653f6" providerId="ADAL" clId="{E191A3DC-B5B7-4F46-9F7D-C04A2F685CB6}" dt="2025-09-23T08:18:30.971" v="29"/>
          <ac:spMkLst>
            <pc:docMk/>
            <pc:sldMk cId="2011592511" sldId="600"/>
            <ac:spMk id="10" creationId="{E81BFC5B-4D3F-891C-11ED-41CAF2A267B1}"/>
          </ac:spMkLst>
        </pc:spChg>
      </pc:sldChg>
      <pc:sldChg chg="delSp add setBg delDesignElem">
        <pc:chgData name="Sara Rosencrantz" userId="32d51241-acd9-4758-af6f-516a7d6653f6" providerId="ADAL" clId="{E191A3DC-B5B7-4F46-9F7D-C04A2F685CB6}" dt="2025-09-23T08:18:06.708" v="19"/>
        <pc:sldMkLst>
          <pc:docMk/>
          <pc:sldMk cId="2795919460" sldId="601"/>
        </pc:sldMkLst>
        <pc:spChg chg="del">
          <ac:chgData name="Sara Rosencrantz" userId="32d51241-acd9-4758-af6f-516a7d6653f6" providerId="ADAL" clId="{E191A3DC-B5B7-4F46-9F7D-C04A2F685CB6}" dt="2025-09-23T08:18:06.708" v="19"/>
          <ac:spMkLst>
            <pc:docMk/>
            <pc:sldMk cId="2795919460" sldId="601"/>
            <ac:spMk id="8" creationId="{D746650A-ACD1-B4FC-805B-B60941D40987}"/>
          </ac:spMkLst>
        </pc:spChg>
        <pc:spChg chg="del">
          <ac:chgData name="Sara Rosencrantz" userId="32d51241-acd9-4758-af6f-516a7d6653f6" providerId="ADAL" clId="{E191A3DC-B5B7-4F46-9F7D-C04A2F685CB6}" dt="2025-09-23T08:18:06.708" v="19"/>
          <ac:spMkLst>
            <pc:docMk/>
            <pc:sldMk cId="2795919460" sldId="601"/>
            <ac:spMk id="10" creationId="{9E7BC8D4-29D1-C058-9D48-F5001C1FDE05}"/>
          </ac:spMkLst>
        </pc:spChg>
      </pc:sldChg>
      <pc:sldChg chg="delSp add mod ord setBg delDesignElem">
        <pc:chgData name="Sara Rosencrantz" userId="32d51241-acd9-4758-af6f-516a7d6653f6" providerId="ADAL" clId="{E191A3DC-B5B7-4F46-9F7D-C04A2F685CB6}" dt="2025-09-23T08:49:30.545" v="159" actId="478"/>
        <pc:sldMkLst>
          <pc:docMk/>
          <pc:sldMk cId="3907286502" sldId="602"/>
        </pc:sldMkLst>
        <pc:spChg chg="del">
          <ac:chgData name="Sara Rosencrantz" userId="32d51241-acd9-4758-af6f-516a7d6653f6" providerId="ADAL" clId="{E191A3DC-B5B7-4F46-9F7D-C04A2F685CB6}" dt="2025-09-23T08:18:30.971" v="29"/>
          <ac:spMkLst>
            <pc:docMk/>
            <pc:sldMk cId="3907286502" sldId="602"/>
            <ac:spMk id="8" creationId="{AE29C8D1-0DC6-EBFB-8DB3-B79D12AC3954}"/>
          </ac:spMkLst>
        </pc:spChg>
        <pc:spChg chg="del">
          <ac:chgData name="Sara Rosencrantz" userId="32d51241-acd9-4758-af6f-516a7d6653f6" providerId="ADAL" clId="{E191A3DC-B5B7-4F46-9F7D-C04A2F685CB6}" dt="2025-09-23T08:18:30.971" v="29"/>
          <ac:spMkLst>
            <pc:docMk/>
            <pc:sldMk cId="3907286502" sldId="602"/>
            <ac:spMk id="10" creationId="{DCE715D0-CEE8-D229-F618-E46D76228E7A}"/>
          </ac:spMkLst>
        </pc:spChg>
        <pc:picChg chg="del">
          <ac:chgData name="Sara Rosencrantz" userId="32d51241-acd9-4758-af6f-516a7d6653f6" providerId="ADAL" clId="{E191A3DC-B5B7-4F46-9F7D-C04A2F685CB6}" dt="2025-09-23T08:49:30.545" v="159" actId="478"/>
          <ac:picMkLst>
            <pc:docMk/>
            <pc:sldMk cId="3907286502" sldId="602"/>
            <ac:picMk id="5" creationId="{8478A4FE-B158-E72F-3931-89BDEF640236}"/>
          </ac:picMkLst>
        </pc:picChg>
      </pc:sldChg>
      <pc:sldChg chg="add ord">
        <pc:chgData name="Sara Rosencrantz" userId="32d51241-acd9-4758-af6f-516a7d6653f6" providerId="ADAL" clId="{E191A3DC-B5B7-4F46-9F7D-C04A2F685CB6}" dt="2025-09-23T08:19:00.103" v="34"/>
        <pc:sldMkLst>
          <pc:docMk/>
          <pc:sldMk cId="1035231778" sldId="603"/>
        </pc:sldMkLst>
      </pc:sldChg>
      <pc:sldChg chg="addSp delSp modSp add del mod setBg delDesignElem">
        <pc:chgData name="Sara Rosencrantz" userId="32d51241-acd9-4758-af6f-516a7d6653f6" providerId="ADAL" clId="{E191A3DC-B5B7-4F46-9F7D-C04A2F685CB6}" dt="2025-09-23T08:35:39.632" v="158" actId="14100"/>
        <pc:sldMkLst>
          <pc:docMk/>
          <pc:sldMk cId="1709909228" sldId="605"/>
        </pc:sldMkLst>
        <pc:spChg chg="add del">
          <ac:chgData name="Sara Rosencrantz" userId="32d51241-acd9-4758-af6f-516a7d6653f6" providerId="ADAL" clId="{E191A3DC-B5B7-4F46-9F7D-C04A2F685CB6}" dt="2025-09-23T08:18:30.971" v="29"/>
          <ac:spMkLst>
            <pc:docMk/>
            <pc:sldMk cId="1709909228" sldId="605"/>
            <ac:spMk id="8" creationId="{4B91A9E6-5A8B-A017-B7E3-476362F8EAA4}"/>
          </ac:spMkLst>
        </pc:spChg>
        <pc:spChg chg="add del">
          <ac:chgData name="Sara Rosencrantz" userId="32d51241-acd9-4758-af6f-516a7d6653f6" providerId="ADAL" clId="{E191A3DC-B5B7-4F46-9F7D-C04A2F685CB6}" dt="2025-09-23T08:18:30.971" v="29"/>
          <ac:spMkLst>
            <pc:docMk/>
            <pc:sldMk cId="1709909228" sldId="605"/>
            <ac:spMk id="10" creationId="{F6BF27AA-CD82-9F1A-9E78-B9C203408A73}"/>
          </ac:spMkLst>
        </pc:spChg>
        <pc:spChg chg="mod">
          <ac:chgData name="Sara Rosencrantz" userId="32d51241-acd9-4758-af6f-516a7d6653f6" providerId="ADAL" clId="{E191A3DC-B5B7-4F46-9F7D-C04A2F685CB6}" dt="2025-09-23T08:35:39.632" v="158" actId="14100"/>
          <ac:spMkLst>
            <pc:docMk/>
            <pc:sldMk cId="1709909228" sldId="605"/>
            <ac:spMk id="14" creationId="{0B37D4F5-9B86-95B2-5205-5DD2663D7A2B}"/>
          </ac:spMkLst>
        </pc:spChg>
      </pc:sldChg>
      <pc:sldChg chg="addSp delSp modSp add mod setBg delDesignElem">
        <pc:chgData name="Sara Rosencrantz" userId="32d51241-acd9-4758-af6f-516a7d6653f6" providerId="ADAL" clId="{E191A3DC-B5B7-4F46-9F7D-C04A2F685CB6}" dt="2025-09-23T08:34:44.858" v="153" actId="207"/>
        <pc:sldMkLst>
          <pc:docMk/>
          <pc:sldMk cId="3086908167" sldId="606"/>
        </pc:sldMkLst>
        <pc:spChg chg="mod">
          <ac:chgData name="Sara Rosencrantz" userId="32d51241-acd9-4758-af6f-516a7d6653f6" providerId="ADAL" clId="{E191A3DC-B5B7-4F46-9F7D-C04A2F685CB6}" dt="2025-09-23T08:24:24.797" v="99" actId="1076"/>
          <ac:spMkLst>
            <pc:docMk/>
            <pc:sldMk cId="3086908167" sldId="606"/>
            <ac:spMk id="4" creationId="{0A02DCE0-78C2-3025-E608-D8F5E7437185}"/>
          </ac:spMkLst>
        </pc:spChg>
        <pc:spChg chg="del">
          <ac:chgData name="Sara Rosencrantz" userId="32d51241-acd9-4758-af6f-516a7d6653f6" providerId="ADAL" clId="{E191A3DC-B5B7-4F46-9F7D-C04A2F685CB6}" dt="2025-09-23T08:18:17.216" v="25"/>
          <ac:spMkLst>
            <pc:docMk/>
            <pc:sldMk cId="3086908167" sldId="606"/>
            <ac:spMk id="8" creationId="{D23D552B-6B6B-63C5-D5BD-D793E1FAD4CB}"/>
          </ac:spMkLst>
        </pc:spChg>
        <pc:spChg chg="del">
          <ac:chgData name="Sara Rosencrantz" userId="32d51241-acd9-4758-af6f-516a7d6653f6" providerId="ADAL" clId="{E191A3DC-B5B7-4F46-9F7D-C04A2F685CB6}" dt="2025-09-23T08:18:17.216" v="25"/>
          <ac:spMkLst>
            <pc:docMk/>
            <pc:sldMk cId="3086908167" sldId="606"/>
            <ac:spMk id="10" creationId="{22EC7DC4-068B-7457-DC28-A58C67B40907}"/>
          </ac:spMkLst>
        </pc:spChg>
        <pc:picChg chg="add mod">
          <ac:chgData name="Sara Rosencrantz" userId="32d51241-acd9-4758-af6f-516a7d6653f6" providerId="ADAL" clId="{E191A3DC-B5B7-4F46-9F7D-C04A2F685CB6}" dt="2025-09-23T08:26:31.521" v="125" actId="1076"/>
          <ac:picMkLst>
            <pc:docMk/>
            <pc:sldMk cId="3086908167" sldId="606"/>
            <ac:picMk id="7" creationId="{76ED111A-3C0A-69F7-81B5-CCD50530050C}"/>
          </ac:picMkLst>
        </pc:picChg>
        <pc:picChg chg="add mod">
          <ac:chgData name="Sara Rosencrantz" userId="32d51241-acd9-4758-af6f-516a7d6653f6" providerId="ADAL" clId="{E191A3DC-B5B7-4F46-9F7D-C04A2F685CB6}" dt="2025-09-23T08:34:44.858" v="153" actId="207"/>
          <ac:picMkLst>
            <pc:docMk/>
            <pc:sldMk cId="3086908167" sldId="606"/>
            <ac:picMk id="11" creationId="{EE7478FE-BB49-757B-752B-EBDC72252795}"/>
          </ac:picMkLst>
        </pc:picChg>
        <pc:picChg chg="add mod">
          <ac:chgData name="Sara Rosencrantz" userId="32d51241-acd9-4758-af6f-516a7d6653f6" providerId="ADAL" clId="{E191A3DC-B5B7-4F46-9F7D-C04A2F685CB6}" dt="2025-09-23T08:27:10.725" v="131" actId="208"/>
          <ac:picMkLst>
            <pc:docMk/>
            <pc:sldMk cId="3086908167" sldId="606"/>
            <ac:picMk id="13" creationId="{E1900D66-511D-AE09-58CC-77A5D25BDB9B}"/>
          </ac:picMkLst>
        </pc:picChg>
        <pc:picChg chg="add mod">
          <ac:chgData name="Sara Rosencrantz" userId="32d51241-acd9-4758-af6f-516a7d6653f6" providerId="ADAL" clId="{E191A3DC-B5B7-4F46-9F7D-C04A2F685CB6}" dt="2025-09-23T08:34:00.806" v="147" actId="1076"/>
          <ac:picMkLst>
            <pc:docMk/>
            <pc:sldMk cId="3086908167" sldId="606"/>
            <ac:picMk id="15" creationId="{7CFEF002-6085-0610-55B2-F7E5FCE7212C}"/>
          </ac:picMkLst>
        </pc:picChg>
        <pc:picChg chg="add mod">
          <ac:chgData name="Sara Rosencrantz" userId="32d51241-acd9-4758-af6f-516a7d6653f6" providerId="ADAL" clId="{E191A3DC-B5B7-4F46-9F7D-C04A2F685CB6}" dt="2025-09-23T08:33:15.824" v="142" actId="208"/>
          <ac:picMkLst>
            <pc:docMk/>
            <pc:sldMk cId="3086908167" sldId="606"/>
            <ac:picMk id="17" creationId="{81F7B6CD-B6C4-91EA-FAB2-1A6065203AB6}"/>
          </ac:picMkLst>
        </pc:picChg>
        <pc:picChg chg="add mod">
          <ac:chgData name="Sara Rosencrantz" userId="32d51241-acd9-4758-af6f-516a7d6653f6" providerId="ADAL" clId="{E191A3DC-B5B7-4F46-9F7D-C04A2F685CB6}" dt="2025-09-23T08:33:56.544" v="146" actId="208"/>
          <ac:picMkLst>
            <pc:docMk/>
            <pc:sldMk cId="3086908167" sldId="606"/>
            <ac:picMk id="19" creationId="{7562E795-B532-4FC1-AAE0-8073791C4F2E}"/>
          </ac:picMkLst>
        </pc:picChg>
        <pc:picChg chg="add mod">
          <ac:chgData name="Sara Rosencrantz" userId="32d51241-acd9-4758-af6f-516a7d6653f6" providerId="ADAL" clId="{E191A3DC-B5B7-4F46-9F7D-C04A2F685CB6}" dt="2025-09-23T08:34:35.621" v="152" actId="1076"/>
          <ac:picMkLst>
            <pc:docMk/>
            <pc:sldMk cId="3086908167" sldId="606"/>
            <ac:picMk id="21" creationId="{08C3902B-19DE-BF15-4F3E-8FB16630F5FA}"/>
          </ac:picMkLst>
        </pc:picChg>
      </pc:sldChg>
      <pc:sldChg chg="delSp add setBg delDesignElem">
        <pc:chgData name="Sara Rosencrantz" userId="32d51241-acd9-4758-af6f-516a7d6653f6" providerId="ADAL" clId="{E191A3DC-B5B7-4F46-9F7D-C04A2F685CB6}" dt="2025-09-23T08:18:17.216" v="25"/>
        <pc:sldMkLst>
          <pc:docMk/>
          <pc:sldMk cId="2026991588" sldId="607"/>
        </pc:sldMkLst>
        <pc:spChg chg="del">
          <ac:chgData name="Sara Rosencrantz" userId="32d51241-acd9-4758-af6f-516a7d6653f6" providerId="ADAL" clId="{E191A3DC-B5B7-4F46-9F7D-C04A2F685CB6}" dt="2025-09-23T08:18:17.216" v="25"/>
          <ac:spMkLst>
            <pc:docMk/>
            <pc:sldMk cId="2026991588" sldId="607"/>
            <ac:spMk id="8" creationId="{D3B207BF-F5FC-C3AA-CF9A-52993B021664}"/>
          </ac:spMkLst>
        </pc:spChg>
        <pc:spChg chg="del">
          <ac:chgData name="Sara Rosencrantz" userId="32d51241-acd9-4758-af6f-516a7d6653f6" providerId="ADAL" clId="{E191A3DC-B5B7-4F46-9F7D-C04A2F685CB6}" dt="2025-09-23T08:18:17.216" v="25"/>
          <ac:spMkLst>
            <pc:docMk/>
            <pc:sldMk cId="2026991588" sldId="607"/>
            <ac:spMk id="10" creationId="{F0651DCE-E2BF-C794-4A35-90410C9A2A21}"/>
          </ac:spMkLst>
        </pc:spChg>
      </pc:sldChg>
      <pc:sldChg chg="add">
        <pc:chgData name="Sara Rosencrantz" userId="32d51241-acd9-4758-af6f-516a7d6653f6" providerId="ADAL" clId="{E191A3DC-B5B7-4F46-9F7D-C04A2F685CB6}" dt="2025-09-23T08:18:30.971" v="29"/>
        <pc:sldMkLst>
          <pc:docMk/>
          <pc:sldMk cId="1379762518" sldId="608"/>
        </pc:sldMkLst>
      </pc:sldChg>
      <pc:sldChg chg="modSp add mod">
        <pc:chgData name="Sara Rosencrantz" userId="32d51241-acd9-4758-af6f-516a7d6653f6" providerId="ADAL" clId="{E191A3DC-B5B7-4F46-9F7D-C04A2F685CB6}" dt="2025-09-23T08:21:16.028" v="42" actId="1076"/>
        <pc:sldMkLst>
          <pc:docMk/>
          <pc:sldMk cId="1190119647" sldId="609"/>
        </pc:sldMkLst>
        <pc:grpChg chg="mod">
          <ac:chgData name="Sara Rosencrantz" userId="32d51241-acd9-4758-af6f-516a7d6653f6" providerId="ADAL" clId="{E191A3DC-B5B7-4F46-9F7D-C04A2F685CB6}" dt="2025-09-23T08:21:16.028" v="42" actId="1076"/>
          <ac:grpSpMkLst>
            <pc:docMk/>
            <pc:sldMk cId="1190119647" sldId="609"/>
            <ac:grpSpMk id="6" creationId="{3CE946A9-F078-1E5E-D50F-82B5BB478863}"/>
          </ac:grpSpMkLst>
        </pc:grpChg>
      </pc:sldChg>
      <pc:sldChg chg="addSp delSp modSp add mod">
        <pc:chgData name="Sara Rosencrantz" userId="32d51241-acd9-4758-af6f-516a7d6653f6" providerId="ADAL" clId="{E191A3DC-B5B7-4F46-9F7D-C04A2F685CB6}" dt="2025-09-24T08:47:28.304" v="674" actId="20577"/>
        <pc:sldMkLst>
          <pc:docMk/>
          <pc:sldMk cId="936490179" sldId="610"/>
        </pc:sldMkLst>
        <pc:spChg chg="mod">
          <ac:chgData name="Sara Rosencrantz" userId="32d51241-acd9-4758-af6f-516a7d6653f6" providerId="ADAL" clId="{E191A3DC-B5B7-4F46-9F7D-C04A2F685CB6}" dt="2025-09-24T08:43:37.850" v="201" actId="113"/>
          <ac:spMkLst>
            <pc:docMk/>
            <pc:sldMk cId="936490179" sldId="610"/>
            <ac:spMk id="5" creationId="{8C1F34BB-C3E5-7580-AF31-56CCC7647532}"/>
          </ac:spMkLst>
        </pc:spChg>
        <pc:spChg chg="add mod">
          <ac:chgData name="Sara Rosencrantz" userId="32d51241-acd9-4758-af6f-516a7d6653f6" providerId="ADAL" clId="{E191A3DC-B5B7-4F46-9F7D-C04A2F685CB6}" dt="2025-09-24T08:47:28.304" v="674" actId="20577"/>
          <ac:spMkLst>
            <pc:docMk/>
            <pc:sldMk cId="936490179" sldId="610"/>
            <ac:spMk id="6" creationId="{9FC075C8-DDC6-158E-C058-E4F5F10D47F3}"/>
          </ac:spMkLst>
        </pc:spChg>
        <pc:picChg chg="del">
          <ac:chgData name="Sara Rosencrantz" userId="32d51241-acd9-4758-af6f-516a7d6653f6" providerId="ADAL" clId="{E191A3DC-B5B7-4F46-9F7D-C04A2F685CB6}" dt="2025-09-24T08:43:15.876" v="184" actId="478"/>
          <ac:picMkLst>
            <pc:docMk/>
            <pc:sldMk cId="936490179" sldId="610"/>
            <ac:picMk id="2" creationId="{8E61DF0A-8C9B-0685-1990-ABF0845B42EF}"/>
          </ac:picMkLst>
        </pc:picChg>
      </pc:sldChg>
    </pc:docChg>
  </pc:docChgLst>
  <pc:docChgLst>
    <pc:chgData name="Ida Fagrell" userId="91b071c6-c225-4050-bdb5-475c1e8b5cf9" providerId="ADAL" clId="{0F3B484F-6F4B-4172-BF6F-0C5E5BA64664}"/>
    <pc:docChg chg="modSld">
      <pc:chgData name="Ida Fagrell" userId="91b071c6-c225-4050-bdb5-475c1e8b5cf9" providerId="ADAL" clId="{0F3B484F-6F4B-4172-BF6F-0C5E5BA64664}" dt="2024-10-10T14:58:51.002" v="1" actId="1076"/>
      <pc:docMkLst>
        <pc:docMk/>
      </pc:docMkLst>
      <pc:sldChg chg="addSp modSp">
        <pc:chgData name="Ida Fagrell" userId="91b071c6-c225-4050-bdb5-475c1e8b5cf9" providerId="ADAL" clId="{0F3B484F-6F4B-4172-BF6F-0C5E5BA64664}" dt="2024-10-10T14:58:51.002" v="1" actId="1076"/>
        <pc:sldMkLst>
          <pc:docMk/>
          <pc:sldMk cId="1546788662" sldId="577"/>
        </pc:sldMkLst>
      </pc:sldChg>
    </pc:docChg>
  </pc:docChgLst>
  <pc:docChgLst>
    <pc:chgData name="Emma Cedervall" userId="0a49c7c0-099b-4c6f-88fe-89b2f1dcccce" providerId="ADAL" clId="{353C1D84-78F5-465C-B8CF-DC00AEFD9118}"/>
    <pc:docChg chg="undo custSel addSld delSld modSld">
      <pc:chgData name="Emma Cedervall" userId="0a49c7c0-099b-4c6f-88fe-89b2f1dcccce" providerId="ADAL" clId="{353C1D84-78F5-465C-B8CF-DC00AEFD9118}" dt="2025-01-21T11:53:30.397" v="328"/>
      <pc:docMkLst>
        <pc:docMk/>
      </pc:docMkLst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1866398452" sldId="268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2081952299" sldId="468"/>
        </pc:sldMkLst>
      </pc:sldChg>
      <pc:sldChg chg="addSp delSp modSp mod">
        <pc:chgData name="Emma Cedervall" userId="0a49c7c0-099b-4c6f-88fe-89b2f1dcccce" providerId="ADAL" clId="{353C1D84-78F5-465C-B8CF-DC00AEFD9118}" dt="2025-01-21T11:53:30.397" v="328"/>
        <pc:sldMkLst>
          <pc:docMk/>
          <pc:sldMk cId="2618597547" sldId="498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947088791" sldId="546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1269119800" sldId="563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3227669839" sldId="564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745051221" sldId="566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923377013" sldId="571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265547988" sldId="574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1546788662" sldId="577"/>
        </pc:sldMkLst>
      </pc:sldChg>
      <pc:sldChg chg="add del">
        <pc:chgData name="Emma Cedervall" userId="0a49c7c0-099b-4c6f-88fe-89b2f1dcccce" providerId="ADAL" clId="{353C1D84-78F5-465C-B8CF-DC00AEFD9118}" dt="2025-01-21T11:52:26.318" v="321" actId="2696"/>
        <pc:sldMkLst>
          <pc:docMk/>
          <pc:sldMk cId="2905007782" sldId="583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168817167" sldId="585"/>
        </pc:sldMkLst>
      </pc:sldChg>
      <pc:sldChg chg="add del">
        <pc:chgData name="Emma Cedervall" userId="0a49c7c0-099b-4c6f-88fe-89b2f1dcccce" providerId="ADAL" clId="{353C1D84-78F5-465C-B8CF-DC00AEFD9118}" dt="2025-01-21T11:52:26.763" v="322" actId="2696"/>
        <pc:sldMkLst>
          <pc:docMk/>
          <pc:sldMk cId="476286558" sldId="586"/>
        </pc:sldMkLst>
      </pc:sldChg>
    </pc:docChg>
  </pc:docChgLst>
  <pc:docChgLst>
    <pc:chgData name="Isabel Gumucio" userId="8c68f729-85f8-407c-9648-d4a9234627b4" providerId="ADAL" clId="{6FF142D9-8A8F-458D-88D2-62D9A810CABA}"/>
    <pc:docChg chg="modSld">
      <pc:chgData name="Isabel Gumucio" userId="8c68f729-85f8-407c-9648-d4a9234627b4" providerId="ADAL" clId="{6FF142D9-8A8F-458D-88D2-62D9A810CABA}" dt="2025-03-19T13:26:33.554" v="1"/>
      <pc:docMkLst>
        <pc:docMk/>
      </pc:docMkLst>
      <pc:sldChg chg="addSp delSp modSp">
        <pc:chgData name="Isabel Gumucio" userId="8c68f729-85f8-407c-9648-d4a9234627b4" providerId="ADAL" clId="{6FF142D9-8A8F-458D-88D2-62D9A810CABA}" dt="2025-03-19T13:26:33.554" v="1"/>
        <pc:sldMkLst>
          <pc:docMk/>
          <pc:sldMk cId="1269119800" sldId="563"/>
        </pc:sldMkLst>
      </pc:sldChg>
    </pc:docChg>
  </pc:docChgLst>
  <pc:docChgLst>
    <pc:chgData name="Angelica Olofsson Fernandez" userId="ce698ed2-e0d9-447d-9759-99f79b696a68" providerId="ADAL" clId="{8CBF32B7-D465-4583-90A5-5EB5DE66CF96}"/>
    <pc:docChg chg="undo custSel addSld delSld modSld sldOrd">
      <pc:chgData name="Angelica Olofsson Fernandez" userId="ce698ed2-e0d9-447d-9759-99f79b696a68" providerId="ADAL" clId="{8CBF32B7-D465-4583-90A5-5EB5DE66CF96}" dt="2025-09-24T11:49:59.586" v="1024"/>
      <pc:docMkLst>
        <pc:docMk/>
      </pc:docMkLst>
      <pc:sldChg chg="addSp delSp modSp mod">
        <pc:chgData name="Angelica Olofsson Fernandez" userId="ce698ed2-e0d9-447d-9759-99f79b696a68" providerId="ADAL" clId="{8CBF32B7-D465-4583-90A5-5EB5DE66CF96}" dt="2025-09-22T08:38:15.124" v="253" actId="20577"/>
        <pc:sldMkLst>
          <pc:docMk/>
          <pc:sldMk cId="1866398452" sldId="268"/>
        </pc:sldMkLst>
        <pc:spChg chg="add mod">
          <ac:chgData name="Angelica Olofsson Fernandez" userId="ce698ed2-e0d9-447d-9759-99f79b696a68" providerId="ADAL" clId="{8CBF32B7-D465-4583-90A5-5EB5DE66CF96}" dt="2025-09-22T08:38:15.124" v="253" actId="20577"/>
          <ac:spMkLst>
            <pc:docMk/>
            <pc:sldMk cId="1866398452" sldId="268"/>
            <ac:spMk id="5" creationId="{BD49B640-F496-37F3-F7CF-80A36BF0DC6E}"/>
          </ac:spMkLst>
        </pc:spChg>
        <pc:picChg chg="add mod">
          <ac:chgData name="Angelica Olofsson Fernandez" userId="ce698ed2-e0d9-447d-9759-99f79b696a68" providerId="ADAL" clId="{8CBF32B7-D465-4583-90A5-5EB5DE66CF96}" dt="2025-09-22T08:37:36.709" v="191"/>
          <ac:picMkLst>
            <pc:docMk/>
            <pc:sldMk cId="1866398452" sldId="268"/>
            <ac:picMk id="2" creationId="{D6E1E746-CC3E-802A-940F-1F69D71C5059}"/>
          </ac:picMkLst>
        </pc:picChg>
      </pc:sldChg>
      <pc:sldChg chg="del">
        <pc:chgData name="Angelica Olofsson Fernandez" userId="ce698ed2-e0d9-447d-9759-99f79b696a68" providerId="ADAL" clId="{8CBF32B7-D465-4583-90A5-5EB5DE66CF96}" dt="2025-09-22T08:42:41.333" v="277" actId="47"/>
        <pc:sldMkLst>
          <pc:docMk/>
          <pc:sldMk cId="2081952299" sldId="468"/>
        </pc:sldMkLst>
      </pc:sldChg>
      <pc:sldChg chg="del">
        <pc:chgData name="Angelica Olofsson Fernandez" userId="ce698ed2-e0d9-447d-9759-99f79b696a68" providerId="ADAL" clId="{8CBF32B7-D465-4583-90A5-5EB5DE66CF96}" dt="2025-09-22T08:50:07.654" v="550" actId="47"/>
        <pc:sldMkLst>
          <pc:docMk/>
          <pc:sldMk cId="2618597547" sldId="498"/>
        </pc:sldMkLst>
      </pc:sldChg>
      <pc:sldChg chg="addSp delSp modSp mod setBg">
        <pc:chgData name="Angelica Olofsson Fernandez" userId="ce698ed2-e0d9-447d-9759-99f79b696a68" providerId="ADAL" clId="{8CBF32B7-D465-4583-90A5-5EB5DE66CF96}" dt="2025-09-23T11:36:41.587" v="1021" actId="26606"/>
        <pc:sldMkLst>
          <pc:docMk/>
          <pc:sldMk cId="947088791" sldId="546"/>
        </pc:sldMkLst>
        <pc:spChg chg="mod">
          <ac:chgData name="Angelica Olofsson Fernandez" userId="ce698ed2-e0d9-447d-9759-99f79b696a68" providerId="ADAL" clId="{8CBF32B7-D465-4583-90A5-5EB5DE66CF96}" dt="2025-09-23T11:36:41.587" v="1021" actId="26606"/>
          <ac:spMkLst>
            <pc:docMk/>
            <pc:sldMk cId="947088791" sldId="546"/>
            <ac:spMk id="2" creationId="{EA6DCDD3-B648-548C-9942-553FFCBF362F}"/>
          </ac:spMkLst>
        </pc:spChg>
        <pc:spChg chg="add del mod">
          <ac:chgData name="Angelica Olofsson Fernandez" userId="ce698ed2-e0d9-447d-9759-99f79b696a68" providerId="ADAL" clId="{8CBF32B7-D465-4583-90A5-5EB5DE66CF96}" dt="2025-09-23T11:36:27.388" v="1020" actId="931"/>
          <ac:spMkLst>
            <pc:docMk/>
            <pc:sldMk cId="947088791" sldId="546"/>
            <ac:spMk id="4" creationId="{F6E575A0-6396-DBE4-5048-CBF28411AEED}"/>
          </ac:spMkLst>
        </pc:spChg>
        <pc:grpChg chg="del">
          <ac:chgData name="Angelica Olofsson Fernandez" userId="ce698ed2-e0d9-447d-9759-99f79b696a68" providerId="ADAL" clId="{8CBF32B7-D465-4583-90A5-5EB5DE66CF96}" dt="2025-09-23T11:36:41.587" v="1021" actId="26606"/>
          <ac:grpSpMkLst>
            <pc:docMk/>
            <pc:sldMk cId="947088791" sldId="546"/>
            <ac:grpSpMk id="45" creationId="{780C4553-5AA5-ABAD-A86E-A9DB53A55466}"/>
          </ac:grpSpMkLst>
        </pc:grpChg>
        <pc:picChg chg="add mod">
          <ac:chgData name="Angelica Olofsson Fernandez" userId="ce698ed2-e0d9-447d-9759-99f79b696a68" providerId="ADAL" clId="{8CBF32B7-D465-4583-90A5-5EB5DE66CF96}" dt="2025-09-23T11:36:41.587" v="1021" actId="26606"/>
          <ac:picMkLst>
            <pc:docMk/>
            <pc:sldMk cId="947088791" sldId="546"/>
            <ac:picMk id="6" creationId="{12AAB36B-CA12-FE68-FCFA-E3FEB20000E1}"/>
          </ac:picMkLst>
        </pc:picChg>
        <pc:picChg chg="del">
          <ac:chgData name="Angelica Olofsson Fernandez" userId="ce698ed2-e0d9-447d-9759-99f79b696a68" providerId="ADAL" clId="{8CBF32B7-D465-4583-90A5-5EB5DE66CF96}" dt="2025-09-23T11:35:59.943" v="1019" actId="478"/>
          <ac:picMkLst>
            <pc:docMk/>
            <pc:sldMk cId="947088791" sldId="546"/>
            <ac:picMk id="8" creationId="{28769FA1-A24E-EEE3-0117-D3AA3DDDABB2}"/>
          </ac:picMkLst>
        </pc:picChg>
      </pc:sldChg>
      <pc:sldChg chg="addSp delSp modSp mod modClrScheme chgLayout">
        <pc:chgData name="Angelica Olofsson Fernandez" userId="ce698ed2-e0d9-447d-9759-99f79b696a68" providerId="ADAL" clId="{8CBF32B7-D465-4583-90A5-5EB5DE66CF96}" dt="2025-09-23T11:29:47.554" v="984" actId="26606"/>
        <pc:sldMkLst>
          <pc:docMk/>
          <pc:sldMk cId="1269119800" sldId="563"/>
        </pc:sldMkLst>
        <pc:spChg chg="mod">
          <ac:chgData name="Angelica Olofsson Fernandez" userId="ce698ed2-e0d9-447d-9759-99f79b696a68" providerId="ADAL" clId="{8CBF32B7-D465-4583-90A5-5EB5DE66CF96}" dt="2025-09-23T11:29:47.554" v="984" actId="26606"/>
          <ac:spMkLst>
            <pc:docMk/>
            <pc:sldMk cId="1269119800" sldId="563"/>
            <ac:spMk id="2" creationId="{75532F13-0787-A1FD-48FF-8A1A888EC3DC}"/>
          </ac:spMkLst>
        </pc:spChg>
        <pc:spChg chg="add del mod">
          <ac:chgData name="Angelica Olofsson Fernandez" userId="ce698ed2-e0d9-447d-9759-99f79b696a68" providerId="ADAL" clId="{8CBF32B7-D465-4583-90A5-5EB5DE66CF96}" dt="2025-09-23T11:28:41.741" v="953" actId="26606"/>
          <ac:spMkLst>
            <pc:docMk/>
            <pc:sldMk cId="1269119800" sldId="563"/>
            <ac:spMk id="4" creationId="{E77150C2-6341-4A77-9854-E95AB5626C19}"/>
          </ac:spMkLst>
        </pc:spChg>
        <pc:spChg chg="add del mod">
          <ac:chgData name="Angelica Olofsson Fernandez" userId="ce698ed2-e0d9-447d-9759-99f79b696a68" providerId="ADAL" clId="{8CBF32B7-D465-4583-90A5-5EB5DE66CF96}" dt="2025-09-23T11:29:47.554" v="984" actId="26606"/>
          <ac:spMkLst>
            <pc:docMk/>
            <pc:sldMk cId="1269119800" sldId="563"/>
            <ac:spMk id="9" creationId="{0E1759AB-91F5-22F4-1B0B-CB523DD366CB}"/>
          </ac:spMkLst>
        </pc:spChg>
        <pc:spChg chg="add del mod">
          <ac:chgData name="Angelica Olofsson Fernandez" userId="ce698ed2-e0d9-447d-9759-99f79b696a68" providerId="ADAL" clId="{8CBF32B7-D465-4583-90A5-5EB5DE66CF96}" dt="2025-09-23T11:28:41.719" v="952" actId="26606"/>
          <ac:spMkLst>
            <pc:docMk/>
            <pc:sldMk cId="1269119800" sldId="563"/>
            <ac:spMk id="10" creationId="{D9FDF79E-84BE-251B-C605-061650CBF8DC}"/>
          </ac:spMkLst>
        </pc:spChg>
        <pc:spChg chg="add del mod">
          <ac:chgData name="Angelica Olofsson Fernandez" userId="ce698ed2-e0d9-447d-9759-99f79b696a68" providerId="ADAL" clId="{8CBF32B7-D465-4583-90A5-5EB5DE66CF96}" dt="2025-09-23T11:29:47.554" v="984" actId="26606"/>
          <ac:spMkLst>
            <pc:docMk/>
            <pc:sldMk cId="1269119800" sldId="563"/>
            <ac:spMk id="12" creationId="{E77150C2-6341-4A77-9854-E95AB5626C19}"/>
          </ac:spMkLst>
        </pc:spChg>
        <pc:spChg chg="add mod">
          <ac:chgData name="Angelica Olofsson Fernandez" userId="ce698ed2-e0d9-447d-9759-99f79b696a68" providerId="ADAL" clId="{8CBF32B7-D465-4583-90A5-5EB5DE66CF96}" dt="2025-09-23T11:29:47.554" v="984" actId="26606"/>
          <ac:spMkLst>
            <pc:docMk/>
            <pc:sldMk cId="1269119800" sldId="563"/>
            <ac:spMk id="18" creationId="{65BF36ED-3A1F-3D21-0C2A-65CBE6E12939}"/>
          </ac:spMkLst>
        </pc:spChg>
        <pc:graphicFrameChg chg="add del mod">
          <ac:chgData name="Angelica Olofsson Fernandez" userId="ce698ed2-e0d9-447d-9759-99f79b696a68" providerId="ADAL" clId="{8CBF32B7-D465-4583-90A5-5EB5DE66CF96}" dt="2025-09-23T11:28:41.719" v="952" actId="26606"/>
          <ac:graphicFrameMkLst>
            <pc:docMk/>
            <pc:sldMk cId="1269119800" sldId="563"/>
            <ac:graphicFrameMk id="6" creationId="{B4DA87CD-07D4-DFEC-5D25-B49D017622C3}"/>
          </ac:graphicFrameMkLst>
        </pc:graphicFrameChg>
        <pc:graphicFrameChg chg="add mod">
          <ac:chgData name="Angelica Olofsson Fernandez" userId="ce698ed2-e0d9-447d-9759-99f79b696a68" providerId="ADAL" clId="{8CBF32B7-D465-4583-90A5-5EB5DE66CF96}" dt="2025-09-23T11:29:47.554" v="984" actId="26606"/>
          <ac:graphicFrameMkLst>
            <pc:docMk/>
            <pc:sldMk cId="1269119800" sldId="563"/>
            <ac:graphicFrameMk id="14" creationId="{54D47F7F-02E1-BF41-C1B8-DB56E383DDA2}"/>
          </ac:graphicFrameMkLst>
        </pc:graphicFrameChg>
      </pc:sldChg>
      <pc:sldChg chg="modSp mod">
        <pc:chgData name="Angelica Olofsson Fernandez" userId="ce698ed2-e0d9-447d-9759-99f79b696a68" providerId="ADAL" clId="{8CBF32B7-D465-4583-90A5-5EB5DE66CF96}" dt="2025-09-24T11:49:44.342" v="1023" actId="20577"/>
        <pc:sldMkLst>
          <pc:docMk/>
          <pc:sldMk cId="3227669839" sldId="564"/>
        </pc:sldMkLst>
        <pc:graphicFrameChg chg="mod modGraphic">
          <ac:chgData name="Angelica Olofsson Fernandez" userId="ce698ed2-e0d9-447d-9759-99f79b696a68" providerId="ADAL" clId="{8CBF32B7-D465-4583-90A5-5EB5DE66CF96}" dt="2025-09-24T11:49:44.342" v="1023" actId="20577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  <pc:sldChg chg="modSp mod modClrScheme chgLayout">
        <pc:chgData name="Angelica Olofsson Fernandez" userId="ce698ed2-e0d9-447d-9759-99f79b696a68" providerId="ADAL" clId="{8CBF32B7-D465-4583-90A5-5EB5DE66CF96}" dt="2025-09-24T11:49:59.586" v="1024"/>
        <pc:sldMkLst>
          <pc:docMk/>
          <pc:sldMk cId="745051221" sldId="566"/>
        </pc:sldMkLst>
        <pc:spChg chg="mod">
          <ac:chgData name="Angelica Olofsson Fernandez" userId="ce698ed2-e0d9-447d-9759-99f79b696a68" providerId="ADAL" clId="{8CBF32B7-D465-4583-90A5-5EB5DE66CF96}" dt="2025-09-23T11:28:19.200" v="950" actId="26606"/>
          <ac:spMkLst>
            <pc:docMk/>
            <pc:sldMk cId="745051221" sldId="566"/>
            <ac:spMk id="2" creationId="{2D21D5F7-3570-DD84-D0A2-CFA4948398D0}"/>
          </ac:spMkLst>
        </pc:spChg>
        <pc:spChg chg="mod">
          <ac:chgData name="Angelica Olofsson Fernandez" userId="ce698ed2-e0d9-447d-9759-99f79b696a68" providerId="ADAL" clId="{8CBF32B7-D465-4583-90A5-5EB5DE66CF96}" dt="2025-09-23T11:28:19.200" v="950" actId="26606"/>
          <ac:spMkLst>
            <pc:docMk/>
            <pc:sldMk cId="745051221" sldId="566"/>
            <ac:spMk id="4" creationId="{AA3DF7F9-CA56-B8C8-E730-C042F3235ABD}"/>
          </ac:spMkLst>
        </pc:spChg>
        <pc:graphicFrameChg chg="mod ord modGraphic">
          <ac:chgData name="Angelica Olofsson Fernandez" userId="ce698ed2-e0d9-447d-9759-99f79b696a68" providerId="ADAL" clId="{8CBF32B7-D465-4583-90A5-5EB5DE66CF96}" dt="2025-09-24T11:49:59.586" v="1024"/>
          <ac:graphicFrameMkLst>
            <pc:docMk/>
            <pc:sldMk cId="745051221" sldId="566"/>
            <ac:graphicFrameMk id="5" creationId="{8F2FF79B-E1F1-74E5-EE9A-DA99D123F8EC}"/>
          </ac:graphicFrameMkLst>
        </pc:graphicFrameChg>
      </pc:sldChg>
      <pc:sldChg chg="modSp del mod ord">
        <pc:chgData name="Angelica Olofsson Fernandez" userId="ce698ed2-e0d9-447d-9759-99f79b696a68" providerId="ADAL" clId="{8CBF32B7-D465-4583-90A5-5EB5DE66CF96}" dt="2025-09-23T11:26:05.991" v="945" actId="20577"/>
        <pc:sldMkLst>
          <pc:docMk/>
          <pc:sldMk cId="923377013" sldId="571"/>
        </pc:sldMkLst>
        <pc:spChg chg="mod">
          <ac:chgData name="Angelica Olofsson Fernandez" userId="ce698ed2-e0d9-447d-9759-99f79b696a68" providerId="ADAL" clId="{8CBF32B7-D465-4583-90A5-5EB5DE66CF96}" dt="2025-09-23T11:26:05.991" v="945" actId="20577"/>
          <ac:spMkLst>
            <pc:docMk/>
            <pc:sldMk cId="923377013" sldId="571"/>
            <ac:spMk id="4" creationId="{F9C0B1BC-9BE8-3309-1AA8-68774CA77C9D}"/>
          </ac:spMkLst>
        </pc:spChg>
      </pc:sldChg>
      <pc:sldChg chg="del">
        <pc:chgData name="Angelica Olofsson Fernandez" userId="ce698ed2-e0d9-447d-9759-99f79b696a68" providerId="ADAL" clId="{8CBF32B7-D465-4583-90A5-5EB5DE66CF96}" dt="2025-09-22T08:50:09.246" v="551" actId="47"/>
        <pc:sldMkLst>
          <pc:docMk/>
          <pc:sldMk cId="265547988" sldId="574"/>
        </pc:sldMkLst>
      </pc:sldChg>
      <pc:sldChg chg="del">
        <pc:chgData name="Angelica Olofsson Fernandez" userId="ce698ed2-e0d9-447d-9759-99f79b696a68" providerId="ADAL" clId="{8CBF32B7-D465-4583-90A5-5EB5DE66CF96}" dt="2025-09-22T08:36:25.833" v="187" actId="47"/>
        <pc:sldMkLst>
          <pc:docMk/>
          <pc:sldMk cId="1546788662" sldId="577"/>
        </pc:sldMkLst>
      </pc:sldChg>
      <pc:sldChg chg="modSp">
        <pc:chgData name="Angelica Olofsson Fernandez" userId="ce698ed2-e0d9-447d-9759-99f79b696a68" providerId="ADAL" clId="{8CBF32B7-D465-4583-90A5-5EB5DE66CF96}" dt="2025-09-22T08:40:53.652" v="276"/>
        <pc:sldMkLst>
          <pc:docMk/>
          <pc:sldMk cId="2905007782" sldId="583"/>
        </pc:sldMkLst>
        <pc:spChg chg="mod">
          <ac:chgData name="Angelica Olofsson Fernandez" userId="ce698ed2-e0d9-447d-9759-99f79b696a68" providerId="ADAL" clId="{8CBF32B7-D465-4583-90A5-5EB5DE66CF96}" dt="2025-09-22T08:40:53.652" v="276"/>
          <ac:spMkLst>
            <pc:docMk/>
            <pc:sldMk cId="2905007782" sldId="583"/>
            <ac:spMk id="4" creationId="{8CECD9B5-E651-ECA4-449C-605DE40B1DCF}"/>
          </ac:spMkLst>
        </pc:spChg>
      </pc:sldChg>
      <pc:sldChg chg="addSp modSp mod modClrScheme chgLayout">
        <pc:chgData name="Angelica Olofsson Fernandez" userId="ce698ed2-e0d9-447d-9759-99f79b696a68" providerId="ADAL" clId="{8CBF32B7-D465-4583-90A5-5EB5DE66CF96}" dt="2025-09-23T11:35:42.416" v="1018" actId="26606"/>
        <pc:sldMkLst>
          <pc:docMk/>
          <pc:sldMk cId="168817167" sldId="585"/>
        </pc:sldMkLst>
        <pc:spChg chg="mod">
          <ac:chgData name="Angelica Olofsson Fernandez" userId="ce698ed2-e0d9-447d-9759-99f79b696a68" providerId="ADAL" clId="{8CBF32B7-D465-4583-90A5-5EB5DE66CF96}" dt="2025-09-23T11:35:42.416" v="1018" actId="26606"/>
          <ac:spMkLst>
            <pc:docMk/>
            <pc:sldMk cId="168817167" sldId="585"/>
            <ac:spMk id="2" creationId="{1CA17FBE-BB6E-8B35-0373-FCB2844B7223}"/>
          </ac:spMkLst>
        </pc:spChg>
        <pc:spChg chg="mod">
          <ac:chgData name="Angelica Olofsson Fernandez" userId="ce698ed2-e0d9-447d-9759-99f79b696a68" providerId="ADAL" clId="{8CBF32B7-D465-4583-90A5-5EB5DE66CF96}" dt="2025-09-23T11:35:42.416" v="1018" actId="26606"/>
          <ac:spMkLst>
            <pc:docMk/>
            <pc:sldMk cId="168817167" sldId="585"/>
            <ac:spMk id="3" creationId="{05AE3A49-F760-7435-18B7-38FFF8CC3AC4}"/>
          </ac:spMkLst>
        </pc:spChg>
        <pc:picChg chg="add mod">
          <ac:chgData name="Angelica Olofsson Fernandez" userId="ce698ed2-e0d9-447d-9759-99f79b696a68" providerId="ADAL" clId="{8CBF32B7-D465-4583-90A5-5EB5DE66CF96}" dt="2025-09-23T11:35:42.416" v="1018" actId="26606"/>
          <ac:picMkLst>
            <pc:docMk/>
            <pc:sldMk cId="168817167" sldId="585"/>
            <ac:picMk id="5" creationId="{9636F614-0DC5-618B-1A21-CD4813B55468}"/>
          </ac:picMkLst>
        </pc:picChg>
      </pc:sldChg>
      <pc:sldChg chg="addSp delSp modSp mod">
        <pc:chgData name="Angelica Olofsson Fernandez" userId="ce698ed2-e0d9-447d-9759-99f79b696a68" providerId="ADAL" clId="{8CBF32B7-D465-4583-90A5-5EB5DE66CF96}" dt="2025-09-22T08:39:46.213" v="275" actId="20577"/>
        <pc:sldMkLst>
          <pc:docMk/>
          <pc:sldMk cId="476286558" sldId="586"/>
        </pc:sldMkLst>
        <pc:spChg chg="mod">
          <ac:chgData name="Angelica Olofsson Fernandez" userId="ce698ed2-e0d9-447d-9759-99f79b696a68" providerId="ADAL" clId="{8CBF32B7-D465-4583-90A5-5EB5DE66CF96}" dt="2025-09-22T08:39:07.357" v="264" actId="20577"/>
          <ac:spMkLst>
            <pc:docMk/>
            <pc:sldMk cId="476286558" sldId="586"/>
            <ac:spMk id="8" creationId="{B8285A38-21DF-FA87-2504-743FAB885697}"/>
          </ac:spMkLst>
        </pc:spChg>
        <pc:spChg chg="add mod">
          <ac:chgData name="Angelica Olofsson Fernandez" userId="ce698ed2-e0d9-447d-9759-99f79b696a68" providerId="ADAL" clId="{8CBF32B7-D465-4583-90A5-5EB5DE66CF96}" dt="2025-09-22T08:39:46.213" v="275" actId="20577"/>
          <ac:spMkLst>
            <pc:docMk/>
            <pc:sldMk cId="476286558" sldId="586"/>
            <ac:spMk id="9" creationId="{C1D89E2A-2700-669F-BFF7-9C17C294A8D4}"/>
          </ac:spMkLst>
        </pc:spChg>
        <pc:picChg chg="add mod">
          <ac:chgData name="Angelica Olofsson Fernandez" userId="ce698ed2-e0d9-447d-9759-99f79b696a68" providerId="ADAL" clId="{8CBF32B7-D465-4583-90A5-5EB5DE66CF96}" dt="2025-09-22T08:39:17.794" v="266"/>
          <ac:picMkLst>
            <pc:docMk/>
            <pc:sldMk cId="476286558" sldId="586"/>
            <ac:picMk id="7" creationId="{43F0AAED-D1AE-F57A-7689-37864D8681EC}"/>
          </ac:picMkLst>
        </pc:picChg>
      </pc:sldChg>
      <pc:sldChg chg="delSp add setBg delDesignElem">
        <pc:chgData name="Angelica Olofsson Fernandez" userId="ce698ed2-e0d9-447d-9759-99f79b696a68" providerId="ADAL" clId="{8CBF32B7-D465-4583-90A5-5EB5DE66CF96}" dt="2025-09-22T08:36:22.930" v="186"/>
        <pc:sldMkLst>
          <pc:docMk/>
          <pc:sldMk cId="1151854717" sldId="588"/>
        </pc:sldMkLst>
      </pc:sldChg>
      <pc:sldChg chg="add">
        <pc:chgData name="Angelica Olofsson Fernandez" userId="ce698ed2-e0d9-447d-9759-99f79b696a68" providerId="ADAL" clId="{8CBF32B7-D465-4583-90A5-5EB5DE66CF96}" dt="2025-09-22T08:36:51.712" v="188"/>
        <pc:sldMkLst>
          <pc:docMk/>
          <pc:sldMk cId="4280127403" sldId="589"/>
        </pc:sldMkLst>
      </pc:sldChg>
      <pc:sldChg chg="addSp delSp modSp new mod">
        <pc:chgData name="Angelica Olofsson Fernandez" userId="ce698ed2-e0d9-447d-9759-99f79b696a68" providerId="ADAL" clId="{8CBF32B7-D465-4583-90A5-5EB5DE66CF96}" dt="2025-09-23T11:34:29.098" v="1016" actId="931"/>
        <pc:sldMkLst>
          <pc:docMk/>
          <pc:sldMk cId="620934998" sldId="590"/>
        </pc:sldMkLst>
        <pc:spChg chg="mod">
          <ac:chgData name="Angelica Olofsson Fernandez" userId="ce698ed2-e0d9-447d-9759-99f79b696a68" providerId="ADAL" clId="{8CBF32B7-D465-4583-90A5-5EB5DE66CF96}" dt="2025-09-22T08:44:06.097" v="346" actId="20577"/>
          <ac:spMkLst>
            <pc:docMk/>
            <pc:sldMk cId="620934998" sldId="590"/>
            <ac:spMk id="2" creationId="{42D03DE4-9407-BDAA-43AF-5B8544D64AFE}"/>
          </ac:spMkLst>
        </pc:spChg>
        <pc:spChg chg="del">
          <ac:chgData name="Angelica Olofsson Fernandez" userId="ce698ed2-e0d9-447d-9759-99f79b696a68" providerId="ADAL" clId="{8CBF32B7-D465-4583-90A5-5EB5DE66CF96}" dt="2025-09-23T11:34:29.098" v="1016" actId="931"/>
          <ac:spMkLst>
            <pc:docMk/>
            <pc:sldMk cId="620934998" sldId="590"/>
            <ac:spMk id="3" creationId="{F12A196E-4D03-A73E-4C2F-3799421A00D2}"/>
          </ac:spMkLst>
        </pc:spChg>
        <pc:picChg chg="add mod">
          <ac:chgData name="Angelica Olofsson Fernandez" userId="ce698ed2-e0d9-447d-9759-99f79b696a68" providerId="ADAL" clId="{8CBF32B7-D465-4583-90A5-5EB5DE66CF96}" dt="2025-09-23T11:34:29.098" v="1016" actId="931"/>
          <ac:picMkLst>
            <pc:docMk/>
            <pc:sldMk cId="620934998" sldId="590"/>
            <ac:picMk id="7" creationId="{02175D9E-8CDC-9CEB-FDA1-F3F8AA234477}"/>
          </ac:picMkLst>
        </pc:picChg>
      </pc:sldChg>
      <pc:sldChg chg="addSp delSp modSp new mod">
        <pc:chgData name="Angelica Olofsson Fernandez" userId="ce698ed2-e0d9-447d-9759-99f79b696a68" providerId="ADAL" clId="{8CBF32B7-D465-4583-90A5-5EB5DE66CF96}" dt="2025-09-23T11:29:59.582" v="985" actId="26606"/>
        <pc:sldMkLst>
          <pc:docMk/>
          <pc:sldMk cId="1923437803" sldId="591"/>
        </pc:sldMkLst>
        <pc:spChg chg="mod">
          <ac:chgData name="Angelica Olofsson Fernandez" userId="ce698ed2-e0d9-447d-9759-99f79b696a68" providerId="ADAL" clId="{8CBF32B7-D465-4583-90A5-5EB5DE66CF96}" dt="2025-09-23T11:29:59.582" v="985" actId="26606"/>
          <ac:spMkLst>
            <pc:docMk/>
            <pc:sldMk cId="1923437803" sldId="591"/>
            <ac:spMk id="2" creationId="{5B5B3183-B55D-12D8-FE26-9669BA51389F}"/>
          </ac:spMkLst>
        </pc:spChg>
        <pc:spChg chg="del mod">
          <ac:chgData name="Angelica Olofsson Fernandez" userId="ce698ed2-e0d9-447d-9759-99f79b696a68" providerId="ADAL" clId="{8CBF32B7-D465-4583-90A5-5EB5DE66CF96}" dt="2025-09-23T11:29:59.582" v="985" actId="26606"/>
          <ac:spMkLst>
            <pc:docMk/>
            <pc:sldMk cId="1923437803" sldId="591"/>
            <ac:spMk id="3" creationId="{169D26F6-B328-5855-2809-530D2E40496B}"/>
          </ac:spMkLst>
        </pc:spChg>
        <pc:graphicFrameChg chg="add">
          <ac:chgData name="Angelica Olofsson Fernandez" userId="ce698ed2-e0d9-447d-9759-99f79b696a68" providerId="ADAL" clId="{8CBF32B7-D465-4583-90A5-5EB5DE66CF96}" dt="2025-09-23T11:29:59.582" v="985" actId="26606"/>
          <ac:graphicFrameMkLst>
            <pc:docMk/>
            <pc:sldMk cId="1923437803" sldId="591"/>
            <ac:graphicFrameMk id="5" creationId="{B1CB3E35-9283-FDCC-3D6F-3AB47C5F44C4}"/>
          </ac:graphicFrameMkLst>
        </pc:graphicFrameChg>
      </pc:sldChg>
      <pc:sldChg chg="delSp add setBg delDesignElem">
        <pc:chgData name="Angelica Olofsson Fernandez" userId="ce698ed2-e0d9-447d-9759-99f79b696a68" providerId="ADAL" clId="{8CBF32B7-D465-4583-90A5-5EB5DE66CF96}" dt="2025-09-22T08:50:21.314" v="553"/>
        <pc:sldMkLst>
          <pc:docMk/>
          <pc:sldMk cId="726503392" sldId="592"/>
        </pc:sldMkLst>
      </pc:sldChg>
      <pc:sldChg chg="addSp delSp modSp add mod modAnim">
        <pc:chgData name="Angelica Olofsson Fernandez" userId="ce698ed2-e0d9-447d-9759-99f79b696a68" providerId="ADAL" clId="{8CBF32B7-D465-4583-90A5-5EB5DE66CF96}" dt="2025-09-22T08:58:13.293" v="642" actId="255"/>
        <pc:sldMkLst>
          <pc:docMk/>
          <pc:sldMk cId="1046651862" sldId="593"/>
        </pc:sldMkLst>
      </pc:sldChg>
      <pc:sldChg chg="modSp mod">
        <pc:chgData name="Angelica Olofsson Fernandez" userId="ce698ed2-e0d9-447d-9759-99f79b696a68" providerId="ADAL" clId="{8CBF32B7-D465-4583-90A5-5EB5DE66CF96}" dt="2025-09-23T11:27:21.559" v="946" actId="20577"/>
        <pc:sldMkLst>
          <pc:docMk/>
          <pc:sldMk cId="3907286502" sldId="602"/>
        </pc:sldMkLst>
        <pc:spChg chg="mod">
          <ac:chgData name="Angelica Olofsson Fernandez" userId="ce698ed2-e0d9-447d-9759-99f79b696a68" providerId="ADAL" clId="{8CBF32B7-D465-4583-90A5-5EB5DE66CF96}" dt="2025-09-23T11:27:21.559" v="946" actId="20577"/>
          <ac:spMkLst>
            <pc:docMk/>
            <pc:sldMk cId="3907286502" sldId="602"/>
            <ac:spMk id="3" creationId="{EEDD2FB4-201A-AE79-C1EC-DA569647400C}"/>
          </ac:spMkLst>
        </pc:spChg>
      </pc:sldChg>
    </pc:docChg>
  </pc:docChgLst>
  <pc:docChgLst>
    <pc:chgData name="Christina I Gustafsson" userId="5b288d5d-773a-48e6-be82-aa36c0b5d29e" providerId="ADAL" clId="{D3BE2D02-7630-4859-8CD8-3014CB983117}"/>
    <pc:docChg chg="custSel addSld delSld modSld">
      <pc:chgData name="Christina I Gustafsson" userId="5b288d5d-773a-48e6-be82-aa36c0b5d29e" providerId="ADAL" clId="{D3BE2D02-7630-4859-8CD8-3014CB983117}" dt="2024-11-15T12:40:14.897" v="484" actId="2696"/>
      <pc:docMkLst>
        <pc:docMk/>
      </pc:docMkLst>
      <pc:sldChg chg="modSp mod">
        <pc:chgData name="Christina I Gustafsson" userId="5b288d5d-773a-48e6-be82-aa36c0b5d29e" providerId="ADAL" clId="{D3BE2D02-7630-4859-8CD8-3014CB983117}" dt="2024-11-15T12:38:57.831" v="422" actId="20577"/>
        <pc:sldMkLst>
          <pc:docMk/>
          <pc:sldMk cId="1866398452" sldId="268"/>
        </pc:sldMkLst>
      </pc:sldChg>
      <pc:sldChg chg="modSp add del mod">
        <pc:chgData name="Christina I Gustafsson" userId="5b288d5d-773a-48e6-be82-aa36c0b5d29e" providerId="ADAL" clId="{D3BE2D02-7630-4859-8CD8-3014CB983117}" dt="2024-11-15T12:40:14.897" v="484" actId="2696"/>
        <pc:sldMkLst>
          <pc:docMk/>
          <pc:sldMk cId="2540832034" sldId="587"/>
        </pc:sldMkLst>
      </pc:sldChg>
    </pc:docChg>
  </pc:docChgLst>
  <pc:docChgLst>
    <pc:chgData name="Angelica Olofsson Fernandez" userId="ce698ed2-e0d9-447d-9759-99f79b696a68" providerId="ADAL" clId="{84C4C077-85BA-4719-B888-81C6F1BD5562}"/>
    <pc:docChg chg="addSld modSld">
      <pc:chgData name="Angelica Olofsson Fernandez" userId="ce698ed2-e0d9-447d-9759-99f79b696a68" providerId="ADAL" clId="{84C4C077-85BA-4719-B888-81C6F1BD5562}" dt="2024-09-09T08:53:17.257" v="45" actId="20577"/>
      <pc:docMkLst>
        <pc:docMk/>
      </pc:docMkLst>
      <pc:sldChg chg="modSp mod">
        <pc:chgData name="Angelica Olofsson Fernandez" userId="ce698ed2-e0d9-447d-9759-99f79b696a68" providerId="ADAL" clId="{84C4C077-85BA-4719-B888-81C6F1BD5562}" dt="2024-09-09T08:53:17.257" v="45" actId="20577"/>
        <pc:sldMkLst>
          <pc:docMk/>
          <pc:sldMk cId="265547988" sldId="574"/>
        </pc:sldMkLst>
      </pc:sldChg>
      <pc:sldChg chg="modSp add">
        <pc:chgData name="Angelica Olofsson Fernandez" userId="ce698ed2-e0d9-447d-9759-99f79b696a68" providerId="ADAL" clId="{84C4C077-85BA-4719-B888-81C6F1BD5562}" dt="2024-09-09T08:53:06.796" v="27" actId="20577"/>
        <pc:sldMkLst>
          <pc:docMk/>
          <pc:sldMk cId="476286558" sldId="586"/>
        </pc:sldMkLst>
      </pc:sldChg>
    </pc:docChg>
  </pc:docChgLst>
  <pc:docChgLst>
    <pc:chgData name="Torbjörn K Karlsson" userId="a764ad3f-09bd-49d9-aa26-7b34bfea09bc" providerId="ADAL" clId="{9AB06539-9669-4E36-A313-DA8D17B2CDEE}"/>
    <pc:docChg chg="modSld">
      <pc:chgData name="Torbjörn K Karlsson" userId="a764ad3f-09bd-49d9-aa26-7b34bfea09bc" providerId="ADAL" clId="{9AB06539-9669-4E36-A313-DA8D17B2CDEE}" dt="2025-03-14T12:51:57.539" v="160" actId="20577"/>
      <pc:docMkLst>
        <pc:docMk/>
      </pc:docMkLst>
      <pc:sldChg chg="modSp mod">
        <pc:chgData name="Torbjörn K Karlsson" userId="a764ad3f-09bd-49d9-aa26-7b34bfea09bc" providerId="ADAL" clId="{9AB06539-9669-4E36-A313-DA8D17B2CDEE}" dt="2025-03-14T12:51:48.885" v="153" actId="20577"/>
        <pc:sldMkLst>
          <pc:docMk/>
          <pc:sldMk cId="1269119800" sldId="563"/>
        </pc:sldMkLst>
      </pc:sldChg>
      <pc:sldChg chg="modSp">
        <pc:chgData name="Torbjörn K Karlsson" userId="a764ad3f-09bd-49d9-aa26-7b34bfea09bc" providerId="ADAL" clId="{9AB06539-9669-4E36-A313-DA8D17B2CDEE}" dt="2025-03-14T12:51:57.539" v="160" actId="20577"/>
        <pc:sldMkLst>
          <pc:docMk/>
          <pc:sldMk cId="3227669839" sldId="564"/>
        </pc:sldMkLst>
      </pc:sldChg>
    </pc:docChg>
  </pc:docChgLst>
  <pc:docChgLst>
    <pc:chgData name="Torbjörn K Karlsson" userId="a764ad3f-09bd-49d9-aa26-7b34bfea09bc" providerId="ADAL" clId="{DD8EC66E-8602-429A-84B0-ECD85CD3DA6B}"/>
    <pc:docChg chg="modSld">
      <pc:chgData name="Torbjörn K Karlsson" userId="a764ad3f-09bd-49d9-aa26-7b34bfea09bc" providerId="ADAL" clId="{DD8EC66E-8602-429A-84B0-ECD85CD3DA6B}" dt="2024-11-15T11:29:01.424" v="250" actId="20577"/>
      <pc:docMkLst>
        <pc:docMk/>
      </pc:docMkLst>
      <pc:sldChg chg="modSp">
        <pc:chgData name="Torbjörn K Karlsson" userId="a764ad3f-09bd-49d9-aa26-7b34bfea09bc" providerId="ADAL" clId="{DD8EC66E-8602-429A-84B0-ECD85CD3DA6B}" dt="2024-11-15T11:26:59.183" v="21" actId="20577"/>
        <pc:sldMkLst>
          <pc:docMk/>
          <pc:sldMk cId="3227669839" sldId="564"/>
        </pc:sldMkLst>
      </pc:sldChg>
      <pc:sldChg chg="modSp">
        <pc:chgData name="Torbjörn K Karlsson" userId="a764ad3f-09bd-49d9-aa26-7b34bfea09bc" providerId="ADAL" clId="{DD8EC66E-8602-429A-84B0-ECD85CD3DA6B}" dt="2024-11-15T11:29:01.424" v="250" actId="20577"/>
        <pc:sldMkLst>
          <pc:docMk/>
          <pc:sldMk cId="745051221" sldId="566"/>
        </pc:sldMkLst>
      </pc:sldChg>
    </pc:docChg>
  </pc:docChgLst>
  <pc:docChgLst>
    <pc:chgData name="Isabel Gumucio" userId="8c68f729-85f8-407c-9648-d4a9234627b4" providerId="ADAL" clId="{A45EB834-15B0-405B-B0F2-B5A93EACAF4A}"/>
    <pc:docChg chg="undo custSel modSld">
      <pc:chgData name="Isabel Gumucio" userId="8c68f729-85f8-407c-9648-d4a9234627b4" providerId="ADAL" clId="{A45EB834-15B0-405B-B0F2-B5A93EACAF4A}" dt="2024-10-16T06:32:47.516" v="255" actId="20577"/>
      <pc:docMkLst>
        <pc:docMk/>
      </pc:docMkLst>
      <pc:sldChg chg="modSp mod">
        <pc:chgData name="Isabel Gumucio" userId="8c68f729-85f8-407c-9648-d4a9234627b4" providerId="ADAL" clId="{A45EB834-15B0-405B-B0F2-B5A93EACAF4A}" dt="2024-10-16T06:32:47.516" v="255" actId="20577"/>
        <pc:sldMkLst>
          <pc:docMk/>
          <pc:sldMk cId="1269119800" sldId="563"/>
        </pc:sldMkLst>
      </pc:sldChg>
    </pc:docChg>
  </pc:docChgLst>
  <pc:docChgLst>
    <pc:chgData name="Angelica Olofsson Fernandez" userId="ce698ed2-e0d9-447d-9759-99f79b696a68" providerId="ADAL" clId="{EEB50452-BFDE-4BBC-9138-C0BE7091FBEF}"/>
    <pc:docChg chg="custSel delSld modSld">
      <pc:chgData name="Angelica Olofsson Fernandez" userId="ce698ed2-e0d9-447d-9759-99f79b696a68" providerId="ADAL" clId="{EEB50452-BFDE-4BBC-9138-C0BE7091FBEF}" dt="2024-09-09T08:47:08.528" v="209" actId="478"/>
      <pc:docMkLst>
        <pc:docMk/>
      </pc:docMkLst>
      <pc:sldChg chg="addSp modSp mod">
        <pc:chgData name="Angelica Olofsson Fernandez" userId="ce698ed2-e0d9-447d-9759-99f79b696a68" providerId="ADAL" clId="{EEB50452-BFDE-4BBC-9138-C0BE7091FBEF}" dt="2024-09-09T08:44:47.785" v="136" actId="6549"/>
        <pc:sldMkLst>
          <pc:docMk/>
          <pc:sldMk cId="1866398452" sldId="268"/>
        </pc:sldMkLst>
      </pc:sldChg>
      <pc:sldChg chg="addSp modSp mod">
        <pc:chgData name="Angelica Olofsson Fernandez" userId="ce698ed2-e0d9-447d-9759-99f79b696a68" providerId="ADAL" clId="{EEB50452-BFDE-4BBC-9138-C0BE7091FBEF}" dt="2024-09-09T08:42:54.799" v="76" actId="1076"/>
        <pc:sldMkLst>
          <pc:docMk/>
          <pc:sldMk cId="2081952299" sldId="468"/>
        </pc:sldMkLst>
      </pc:sldChg>
      <pc:sldChg chg="addSp modSp mod">
        <pc:chgData name="Angelica Olofsson Fernandez" userId="ce698ed2-e0d9-447d-9759-99f79b696a68" providerId="ADAL" clId="{EEB50452-BFDE-4BBC-9138-C0BE7091FBEF}" dt="2024-09-09T08:44:12.458" v="87" actId="6549"/>
        <pc:sldMkLst>
          <pc:docMk/>
          <pc:sldMk cId="2618597547" sldId="498"/>
        </pc:sldMkLst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686205491" sldId="514"/>
        </pc:sldMkLst>
      </pc:sldChg>
      <pc:sldChg chg="modSp mod">
        <pc:chgData name="Angelica Olofsson Fernandez" userId="ce698ed2-e0d9-447d-9759-99f79b696a68" providerId="ADAL" clId="{EEB50452-BFDE-4BBC-9138-C0BE7091FBEF}" dt="2024-09-09T08:46:03.755" v="140" actId="207"/>
        <pc:sldMkLst>
          <pc:docMk/>
          <pc:sldMk cId="3865865021" sldId="522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1278464692" sldId="523"/>
        </pc:sldMkLst>
      </pc:sldChg>
      <pc:sldChg chg="addSp delSp modSp mod">
        <pc:chgData name="Angelica Olofsson Fernandez" userId="ce698ed2-e0d9-447d-9759-99f79b696a68" providerId="ADAL" clId="{EEB50452-BFDE-4BBC-9138-C0BE7091FBEF}" dt="2024-09-09T08:39:55.395" v="31" actId="27614"/>
        <pc:sldMkLst>
          <pc:docMk/>
          <pc:sldMk cId="947088791" sldId="546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3546098121" sldId="551"/>
        </pc:sldMkLst>
      </pc:sldChg>
      <pc:sldChg chg="addSp delSp modSp mod">
        <pc:chgData name="Angelica Olofsson Fernandez" userId="ce698ed2-e0d9-447d-9759-99f79b696a68" providerId="ADAL" clId="{EEB50452-BFDE-4BBC-9138-C0BE7091FBEF}" dt="2024-09-09T08:40:12.740" v="34" actId="478"/>
        <pc:sldMkLst>
          <pc:docMk/>
          <pc:sldMk cId="1269119800" sldId="563"/>
        </pc:sldMkLst>
      </pc:sldChg>
      <pc:sldChg chg="modSp">
        <pc:chgData name="Angelica Olofsson Fernandez" userId="ce698ed2-e0d9-447d-9759-99f79b696a68" providerId="ADAL" clId="{EEB50452-BFDE-4BBC-9138-C0BE7091FBEF}" dt="2024-09-09T08:40:56.645" v="62" actId="20577"/>
        <pc:sldMkLst>
          <pc:docMk/>
          <pc:sldMk cId="3227669839" sldId="564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23587245" sldId="567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305114765" sldId="568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066878958" sldId="569"/>
        </pc:sldMkLst>
      </pc:sldChg>
      <pc:sldChg chg="addSp modSp mod">
        <pc:chgData name="Angelica Olofsson Fernandez" userId="ce698ed2-e0d9-447d-9759-99f79b696a68" providerId="ADAL" clId="{EEB50452-BFDE-4BBC-9138-C0BE7091FBEF}" dt="2024-09-09T08:43:47.061" v="82" actId="20577"/>
        <pc:sldMkLst>
          <pc:docMk/>
          <pc:sldMk cId="923377013" sldId="571"/>
        </pc:sldMkLst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1337764186" sldId="572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104834978" sldId="573"/>
        </pc:sldMkLst>
      </pc:sldChg>
      <pc:sldChg chg="addSp modSp mod">
        <pc:chgData name="Angelica Olofsson Fernandez" userId="ce698ed2-e0d9-447d-9759-99f79b696a68" providerId="ADAL" clId="{EEB50452-BFDE-4BBC-9138-C0BE7091FBEF}" dt="2024-09-09T08:45:25.545" v="138" actId="20577"/>
        <pc:sldMkLst>
          <pc:docMk/>
          <pc:sldMk cId="265547988" sldId="574"/>
        </pc:sldMkLst>
      </pc:sldChg>
      <pc:sldChg chg="addSp delSp modSp mod">
        <pc:chgData name="Angelica Olofsson Fernandez" userId="ce698ed2-e0d9-447d-9759-99f79b696a68" providerId="ADAL" clId="{EEB50452-BFDE-4BBC-9138-C0BE7091FBEF}" dt="2024-09-09T08:44:04.911" v="86" actId="1076"/>
        <pc:sldMkLst>
          <pc:docMk/>
          <pc:sldMk cId="1546788662" sldId="577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283034305" sldId="581"/>
        </pc:sldMkLst>
      </pc:sldChg>
      <pc:sldChg chg="addSp delSp modSp mod">
        <pc:chgData name="Angelica Olofsson Fernandez" userId="ce698ed2-e0d9-447d-9759-99f79b696a68" providerId="ADAL" clId="{EEB50452-BFDE-4BBC-9138-C0BE7091FBEF}" dt="2024-09-09T08:40:29.669" v="36" actId="478"/>
        <pc:sldMkLst>
          <pc:docMk/>
          <pc:sldMk cId="2905007782" sldId="583"/>
        </pc:sldMkLst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3893096752" sldId="584"/>
        </pc:sldMkLst>
      </pc:sldChg>
      <pc:sldChg chg="addSp delSp modSp mod">
        <pc:chgData name="Angelica Olofsson Fernandez" userId="ce698ed2-e0d9-447d-9759-99f79b696a68" providerId="ADAL" clId="{EEB50452-BFDE-4BBC-9138-C0BE7091FBEF}" dt="2024-09-09T08:47:08.528" v="209" actId="478"/>
        <pc:sldMkLst>
          <pc:docMk/>
          <pc:sldMk cId="168817167" sldId="585"/>
        </pc:sldMkLst>
      </pc:sldChg>
      <pc:sldChg chg="addSp del mod">
        <pc:chgData name="Angelica Olofsson Fernandez" userId="ce698ed2-e0d9-447d-9759-99f79b696a68" providerId="ADAL" clId="{EEB50452-BFDE-4BBC-9138-C0BE7091FBEF}" dt="2024-09-09T08:43:11.836" v="78" actId="47"/>
        <pc:sldMkLst>
          <pc:docMk/>
          <pc:sldMk cId="1358352095" sldId="586"/>
        </pc:sldMkLst>
      </pc:sldChg>
    </pc:docChg>
  </pc:docChgLst>
  <pc:docChgLst>
    <pc:chgData name="Torbjörn K Karlsson" userId="a764ad3f-09bd-49d9-aa26-7b34bfea09bc" providerId="ADAL" clId="{4B835531-E096-4F0C-A97D-07B818058F4E}"/>
    <pc:docChg chg="modSld">
      <pc:chgData name="Torbjörn K Karlsson" userId="a764ad3f-09bd-49d9-aa26-7b34bfea09bc" providerId="ADAL" clId="{4B835531-E096-4F0C-A97D-07B818058F4E}" dt="2024-10-11T12:33:46.065" v="56" actId="478"/>
      <pc:docMkLst>
        <pc:docMk/>
      </pc:docMkLst>
      <pc:sldChg chg="modSp">
        <pc:chgData name="Torbjörn K Karlsson" userId="a764ad3f-09bd-49d9-aa26-7b34bfea09bc" providerId="ADAL" clId="{4B835531-E096-4F0C-A97D-07B818058F4E}" dt="2024-10-11T12:33:26.019" v="54" actId="20577"/>
        <pc:sldMkLst>
          <pc:docMk/>
          <pc:sldMk cId="3227669839" sldId="564"/>
        </pc:sldMkLst>
      </pc:sldChg>
      <pc:sldChg chg="modSp">
        <pc:chgData name="Torbjörn K Karlsson" userId="a764ad3f-09bd-49d9-aa26-7b34bfea09bc" providerId="ADAL" clId="{4B835531-E096-4F0C-A97D-07B818058F4E}" dt="2024-10-11T12:33:46.065" v="56" actId="478"/>
        <pc:sldMkLst>
          <pc:docMk/>
          <pc:sldMk cId="745051221" sldId="5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B63EF-29D7-4564-B125-2274A18E19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EC1370-29CA-4D14-9D44-8B28F1241641}">
      <dgm:prSet/>
      <dgm:spPr/>
      <dgm:t>
        <a:bodyPr/>
        <a:lstStyle/>
        <a:p>
          <a:r>
            <a:rPr lang="en-US"/>
            <a:t>Inledning</a:t>
          </a:r>
        </a:p>
      </dgm:t>
    </dgm:pt>
    <dgm:pt modelId="{68E502CE-04FE-4339-8C1A-7B70524DC239}" type="parTrans" cxnId="{5D694886-FCFB-43C0-B3F0-5DFB4E429EC3}">
      <dgm:prSet/>
      <dgm:spPr/>
      <dgm:t>
        <a:bodyPr/>
        <a:lstStyle/>
        <a:p>
          <a:endParaRPr lang="en-US"/>
        </a:p>
      </dgm:t>
    </dgm:pt>
    <dgm:pt modelId="{9B586BF0-7024-45B6-8724-217F7AE5BA33}" type="sibTrans" cxnId="{5D694886-FCFB-43C0-B3F0-5DFB4E429EC3}">
      <dgm:prSet/>
      <dgm:spPr/>
      <dgm:t>
        <a:bodyPr/>
        <a:lstStyle/>
        <a:p>
          <a:endParaRPr lang="en-US"/>
        </a:p>
      </dgm:t>
    </dgm:pt>
    <dgm:pt modelId="{98664E4D-7678-43AA-BA6B-B465074CE7F5}">
      <dgm:prSet/>
      <dgm:spPr/>
      <dgm:t>
        <a:bodyPr/>
        <a:lstStyle/>
        <a:p>
          <a:r>
            <a:rPr lang="en-US"/>
            <a:t>Presentation av nya medarbetare</a:t>
          </a:r>
        </a:p>
      </dgm:t>
    </dgm:pt>
    <dgm:pt modelId="{74557EE9-D0B6-49ED-BEEF-33F362925639}" type="parTrans" cxnId="{F8E80256-3B51-4346-94CB-343145DDF1AE}">
      <dgm:prSet/>
      <dgm:spPr/>
      <dgm:t>
        <a:bodyPr/>
        <a:lstStyle/>
        <a:p>
          <a:endParaRPr lang="en-US"/>
        </a:p>
      </dgm:t>
    </dgm:pt>
    <dgm:pt modelId="{0E2BF82B-D1EF-4F5B-9C76-21B2EF6DD4FA}" type="sibTrans" cxnId="{F8E80256-3B51-4346-94CB-343145DDF1AE}">
      <dgm:prSet/>
      <dgm:spPr/>
      <dgm:t>
        <a:bodyPr/>
        <a:lstStyle/>
        <a:p>
          <a:endParaRPr lang="en-US"/>
        </a:p>
      </dgm:t>
    </dgm:pt>
    <dgm:pt modelId="{5AFC5F8C-8900-468C-88ED-7CE85D8BE500}">
      <dgm:prSet/>
      <dgm:spPr/>
      <dgm:t>
        <a:bodyPr/>
        <a:lstStyle/>
        <a:p>
          <a:r>
            <a:rPr lang="en-US"/>
            <a:t>Nya avtal</a:t>
          </a:r>
        </a:p>
      </dgm:t>
    </dgm:pt>
    <dgm:pt modelId="{467DE2B8-959D-450D-A3C6-62262D2BBE33}" type="parTrans" cxnId="{809994F6-B20A-4BE2-A941-E87133FF7346}">
      <dgm:prSet/>
      <dgm:spPr/>
      <dgm:t>
        <a:bodyPr/>
        <a:lstStyle/>
        <a:p>
          <a:endParaRPr lang="en-US"/>
        </a:p>
      </dgm:t>
    </dgm:pt>
    <dgm:pt modelId="{F19E3515-53FA-4DB0-8473-BC930087FF83}" type="sibTrans" cxnId="{809994F6-B20A-4BE2-A941-E87133FF7346}">
      <dgm:prSet/>
      <dgm:spPr/>
      <dgm:t>
        <a:bodyPr/>
        <a:lstStyle/>
        <a:p>
          <a:endParaRPr lang="en-US"/>
        </a:p>
      </dgm:t>
    </dgm:pt>
    <dgm:pt modelId="{C62152BF-E5BE-41A1-93A7-8D315985D9E1}">
      <dgm:prSet/>
      <dgm:spPr/>
      <dgm:t>
        <a:bodyPr/>
        <a:lstStyle/>
        <a:p>
          <a:r>
            <a:rPr lang="en-US"/>
            <a:t>Pågående upphandlingar</a:t>
          </a:r>
        </a:p>
      </dgm:t>
    </dgm:pt>
    <dgm:pt modelId="{DD8E013D-031C-4D79-B2A9-B42C1A1EAF68}" type="parTrans" cxnId="{B7EEE78E-07D9-4EB4-8180-EEAB0874937B}">
      <dgm:prSet/>
      <dgm:spPr/>
      <dgm:t>
        <a:bodyPr/>
        <a:lstStyle/>
        <a:p>
          <a:endParaRPr lang="en-US"/>
        </a:p>
      </dgm:t>
    </dgm:pt>
    <dgm:pt modelId="{122FCD45-6F3A-430C-B7B3-FDBE8B61D315}" type="sibTrans" cxnId="{B7EEE78E-07D9-4EB4-8180-EEAB0874937B}">
      <dgm:prSet/>
      <dgm:spPr/>
      <dgm:t>
        <a:bodyPr/>
        <a:lstStyle/>
        <a:p>
          <a:endParaRPr lang="en-US"/>
        </a:p>
      </dgm:t>
    </dgm:pt>
    <dgm:pt modelId="{A06DA36D-EF2A-445B-9C59-147C6089F764}">
      <dgm:prSet/>
      <dgm:spPr/>
      <dgm:t>
        <a:bodyPr/>
        <a:lstStyle/>
        <a:p>
          <a:r>
            <a:rPr lang="en-US"/>
            <a:t>Allmän information</a:t>
          </a:r>
        </a:p>
      </dgm:t>
    </dgm:pt>
    <dgm:pt modelId="{D50E289D-F285-4E5C-9DD1-A519F5943C0C}" type="parTrans" cxnId="{A0D796EF-CAC9-4951-B7ED-99A0FD1F8831}">
      <dgm:prSet/>
      <dgm:spPr/>
      <dgm:t>
        <a:bodyPr/>
        <a:lstStyle/>
        <a:p>
          <a:endParaRPr lang="en-US"/>
        </a:p>
      </dgm:t>
    </dgm:pt>
    <dgm:pt modelId="{5672EA8A-901C-4225-8176-F656B2F0A0C4}" type="sibTrans" cxnId="{A0D796EF-CAC9-4951-B7ED-99A0FD1F8831}">
      <dgm:prSet/>
      <dgm:spPr/>
      <dgm:t>
        <a:bodyPr/>
        <a:lstStyle/>
        <a:p>
          <a:endParaRPr lang="en-US"/>
        </a:p>
      </dgm:t>
    </dgm:pt>
    <dgm:pt modelId="{F25BEB34-ABB5-4804-85A3-A219715F4AEC}">
      <dgm:prSet/>
      <dgm:spPr/>
      <dgm:t>
        <a:bodyPr/>
        <a:lstStyle/>
        <a:p>
          <a:r>
            <a:rPr lang="en-US"/>
            <a:t>Produktinformation</a:t>
          </a:r>
        </a:p>
      </dgm:t>
    </dgm:pt>
    <dgm:pt modelId="{47E26505-7004-4B0A-B58F-F31CBE029586}" type="parTrans" cxnId="{84FA876E-2DDC-48F5-AA1C-660F243176BA}">
      <dgm:prSet/>
      <dgm:spPr/>
      <dgm:t>
        <a:bodyPr/>
        <a:lstStyle/>
        <a:p>
          <a:endParaRPr lang="en-US"/>
        </a:p>
      </dgm:t>
    </dgm:pt>
    <dgm:pt modelId="{89A68E86-E720-4A5A-B121-EFCFFF1F2735}" type="sibTrans" cxnId="{84FA876E-2DDC-48F5-AA1C-660F243176BA}">
      <dgm:prSet/>
      <dgm:spPr/>
      <dgm:t>
        <a:bodyPr/>
        <a:lstStyle/>
        <a:p>
          <a:endParaRPr lang="en-US"/>
        </a:p>
      </dgm:t>
    </dgm:pt>
    <dgm:pt modelId="{0566C0F7-1D29-40B8-A789-F5E28A45E478}">
      <dgm:prSet/>
      <dgm:spPr/>
      <dgm:t>
        <a:bodyPr/>
        <a:lstStyle/>
        <a:p>
          <a:r>
            <a:rPr lang="en-US"/>
            <a:t>Reklamationer och synpunkter</a:t>
          </a:r>
        </a:p>
      </dgm:t>
    </dgm:pt>
    <dgm:pt modelId="{74B5AC9D-2F68-431B-90D0-D80F359AAB1F}" type="parTrans" cxnId="{92B08564-75A5-4E35-8843-E2C23A785C55}">
      <dgm:prSet/>
      <dgm:spPr/>
      <dgm:t>
        <a:bodyPr/>
        <a:lstStyle/>
        <a:p>
          <a:endParaRPr lang="en-US"/>
        </a:p>
      </dgm:t>
    </dgm:pt>
    <dgm:pt modelId="{DFBEDABF-879A-467B-9878-BB39274EEBB6}" type="sibTrans" cxnId="{92B08564-75A5-4E35-8843-E2C23A785C55}">
      <dgm:prSet/>
      <dgm:spPr/>
      <dgm:t>
        <a:bodyPr/>
        <a:lstStyle/>
        <a:p>
          <a:endParaRPr lang="en-US"/>
        </a:p>
      </dgm:t>
    </dgm:pt>
    <dgm:pt modelId="{07230B1E-6392-4CD0-8CA3-0B1C0A170D18}">
      <dgm:prSet/>
      <dgm:spPr/>
      <dgm:t>
        <a:bodyPr/>
        <a:lstStyle/>
        <a:p>
          <a:r>
            <a:rPr lang="en-US"/>
            <a:t>Artikelförändringar</a:t>
          </a:r>
        </a:p>
      </dgm:t>
    </dgm:pt>
    <dgm:pt modelId="{2CD87DC3-39A0-4075-B400-9E628886D273}" type="parTrans" cxnId="{0F29040C-525B-45B7-A1DD-64EE8DA40B43}">
      <dgm:prSet/>
      <dgm:spPr/>
      <dgm:t>
        <a:bodyPr/>
        <a:lstStyle/>
        <a:p>
          <a:endParaRPr lang="en-US"/>
        </a:p>
      </dgm:t>
    </dgm:pt>
    <dgm:pt modelId="{4783F497-856E-4011-B144-530559FD5C67}" type="sibTrans" cxnId="{0F29040C-525B-45B7-A1DD-64EE8DA40B43}">
      <dgm:prSet/>
      <dgm:spPr/>
      <dgm:t>
        <a:bodyPr/>
        <a:lstStyle/>
        <a:p>
          <a:endParaRPr lang="en-US"/>
        </a:p>
      </dgm:t>
    </dgm:pt>
    <dgm:pt modelId="{65A36BFD-E0FC-4BFE-99A6-D7DC3B0020AD}">
      <dgm:prSet/>
      <dgm:spPr/>
      <dgm:t>
        <a:bodyPr/>
        <a:lstStyle/>
        <a:p>
          <a:r>
            <a:rPr lang="en-US"/>
            <a:t>Frågor</a:t>
          </a:r>
        </a:p>
      </dgm:t>
    </dgm:pt>
    <dgm:pt modelId="{2DF0D209-6A06-41E8-8CCF-F6F3C3484032}" type="parTrans" cxnId="{CE6AB23D-90E4-46CB-AF08-0DFA565CB361}">
      <dgm:prSet/>
      <dgm:spPr/>
      <dgm:t>
        <a:bodyPr/>
        <a:lstStyle/>
        <a:p>
          <a:endParaRPr lang="en-US"/>
        </a:p>
      </dgm:t>
    </dgm:pt>
    <dgm:pt modelId="{F11538AA-4D82-4415-9D77-B1317F349CA7}" type="sibTrans" cxnId="{CE6AB23D-90E4-46CB-AF08-0DFA565CB361}">
      <dgm:prSet/>
      <dgm:spPr/>
      <dgm:t>
        <a:bodyPr/>
        <a:lstStyle/>
        <a:p>
          <a:endParaRPr lang="en-US"/>
        </a:p>
      </dgm:t>
    </dgm:pt>
    <dgm:pt modelId="{534D4C89-9219-4550-9ADC-2ABAC55B1981}" type="pres">
      <dgm:prSet presAssocID="{773B63EF-29D7-4564-B125-2274A18E191B}" presName="linear" presStyleCnt="0">
        <dgm:presLayoutVars>
          <dgm:animLvl val="lvl"/>
          <dgm:resizeHandles val="exact"/>
        </dgm:presLayoutVars>
      </dgm:prSet>
      <dgm:spPr/>
    </dgm:pt>
    <dgm:pt modelId="{467C0588-39F5-40DA-9124-41E8BCED2AC8}" type="pres">
      <dgm:prSet presAssocID="{D8EC1370-29CA-4D14-9D44-8B28F1241641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A2710122-AC4A-45BA-92EF-1604F0862B43}" type="pres">
      <dgm:prSet presAssocID="{9B586BF0-7024-45B6-8724-217F7AE5BA33}" presName="spacer" presStyleCnt="0"/>
      <dgm:spPr/>
    </dgm:pt>
    <dgm:pt modelId="{66549BBE-EE92-4461-BAD5-91CD707D2766}" type="pres">
      <dgm:prSet presAssocID="{98664E4D-7678-43AA-BA6B-B465074CE7F5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BD79CD5-88A6-4CF8-89F6-91991A028065}" type="pres">
      <dgm:prSet presAssocID="{0E2BF82B-D1EF-4F5B-9C76-21B2EF6DD4FA}" presName="spacer" presStyleCnt="0"/>
      <dgm:spPr/>
    </dgm:pt>
    <dgm:pt modelId="{C5872783-295D-42CF-8F5B-A10F4A160E7E}" type="pres">
      <dgm:prSet presAssocID="{5AFC5F8C-8900-468C-88ED-7CE85D8BE500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756AAFB-87F5-4260-B8A6-E85FA2C65B86}" type="pres">
      <dgm:prSet presAssocID="{F19E3515-53FA-4DB0-8473-BC930087FF83}" presName="spacer" presStyleCnt="0"/>
      <dgm:spPr/>
    </dgm:pt>
    <dgm:pt modelId="{AA1507F8-44CB-4A0E-96C4-B4B2FD1E41BB}" type="pres">
      <dgm:prSet presAssocID="{C62152BF-E5BE-41A1-93A7-8D315985D9E1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92A5D517-502C-4A00-8213-38CB6D3DA931}" type="pres">
      <dgm:prSet presAssocID="{122FCD45-6F3A-430C-B7B3-FDBE8B61D315}" presName="spacer" presStyleCnt="0"/>
      <dgm:spPr/>
    </dgm:pt>
    <dgm:pt modelId="{BB848BEE-DD83-4271-A1A5-598148317DD6}" type="pres">
      <dgm:prSet presAssocID="{A06DA36D-EF2A-445B-9C59-147C6089F764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3E803B1-1DE3-4B7E-86D5-21260D8B76C4}" type="pres">
      <dgm:prSet presAssocID="{5672EA8A-901C-4225-8176-F656B2F0A0C4}" presName="spacer" presStyleCnt="0"/>
      <dgm:spPr/>
    </dgm:pt>
    <dgm:pt modelId="{D5F2B5AC-8112-477E-9748-DBA42C991076}" type="pres">
      <dgm:prSet presAssocID="{F25BEB34-ABB5-4804-85A3-A219715F4AEC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19D8BA8-5842-49EA-B99A-537E248EFBA9}" type="pres">
      <dgm:prSet presAssocID="{89A68E86-E720-4A5A-B121-EFCFFF1F2735}" presName="spacer" presStyleCnt="0"/>
      <dgm:spPr/>
    </dgm:pt>
    <dgm:pt modelId="{35046F8C-F553-42CD-A1E6-9527DF1A698A}" type="pres">
      <dgm:prSet presAssocID="{0566C0F7-1D29-40B8-A789-F5E28A45E478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3F79411C-ECBE-4D98-8B49-D211ED0B6345}" type="pres">
      <dgm:prSet presAssocID="{DFBEDABF-879A-467B-9878-BB39274EEBB6}" presName="spacer" presStyleCnt="0"/>
      <dgm:spPr/>
    </dgm:pt>
    <dgm:pt modelId="{0D42B4FF-A97E-4457-80E2-572AAC625271}" type="pres">
      <dgm:prSet presAssocID="{07230B1E-6392-4CD0-8CA3-0B1C0A170D18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8D45A0BA-262A-4E6F-A608-6E8F906B1405}" type="pres">
      <dgm:prSet presAssocID="{4783F497-856E-4011-B144-530559FD5C67}" presName="spacer" presStyleCnt="0"/>
      <dgm:spPr/>
    </dgm:pt>
    <dgm:pt modelId="{B2CD0BD6-0E59-4BDA-8763-97F13F0B8CA3}" type="pres">
      <dgm:prSet presAssocID="{65A36BFD-E0FC-4BFE-99A6-D7DC3B0020AD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219B6E07-F2D1-4562-8079-15678FF84291}" type="presOf" srcId="{07230B1E-6392-4CD0-8CA3-0B1C0A170D18}" destId="{0D42B4FF-A97E-4457-80E2-572AAC625271}" srcOrd="0" destOrd="0" presId="urn:microsoft.com/office/officeart/2005/8/layout/vList2"/>
    <dgm:cxn modelId="{BD9D080A-40C6-4DC2-B5F8-3C7EF87A98FA}" type="presOf" srcId="{98664E4D-7678-43AA-BA6B-B465074CE7F5}" destId="{66549BBE-EE92-4461-BAD5-91CD707D2766}" srcOrd="0" destOrd="0" presId="urn:microsoft.com/office/officeart/2005/8/layout/vList2"/>
    <dgm:cxn modelId="{0F29040C-525B-45B7-A1DD-64EE8DA40B43}" srcId="{773B63EF-29D7-4564-B125-2274A18E191B}" destId="{07230B1E-6392-4CD0-8CA3-0B1C0A170D18}" srcOrd="7" destOrd="0" parTransId="{2CD87DC3-39A0-4075-B400-9E628886D273}" sibTransId="{4783F497-856E-4011-B144-530559FD5C67}"/>
    <dgm:cxn modelId="{CE6AB23D-90E4-46CB-AF08-0DFA565CB361}" srcId="{773B63EF-29D7-4564-B125-2274A18E191B}" destId="{65A36BFD-E0FC-4BFE-99A6-D7DC3B0020AD}" srcOrd="8" destOrd="0" parTransId="{2DF0D209-6A06-41E8-8CCF-F6F3C3484032}" sibTransId="{F11538AA-4D82-4415-9D77-B1317F349CA7}"/>
    <dgm:cxn modelId="{A72AA05E-C868-401E-B575-C5F0F5097440}" type="presOf" srcId="{C62152BF-E5BE-41A1-93A7-8D315985D9E1}" destId="{AA1507F8-44CB-4A0E-96C4-B4B2FD1E41BB}" srcOrd="0" destOrd="0" presId="urn:microsoft.com/office/officeart/2005/8/layout/vList2"/>
    <dgm:cxn modelId="{92B08564-75A5-4E35-8843-E2C23A785C55}" srcId="{773B63EF-29D7-4564-B125-2274A18E191B}" destId="{0566C0F7-1D29-40B8-A789-F5E28A45E478}" srcOrd="6" destOrd="0" parTransId="{74B5AC9D-2F68-431B-90D0-D80F359AAB1F}" sibTransId="{DFBEDABF-879A-467B-9878-BB39274EEBB6}"/>
    <dgm:cxn modelId="{84FA876E-2DDC-48F5-AA1C-660F243176BA}" srcId="{773B63EF-29D7-4564-B125-2274A18E191B}" destId="{F25BEB34-ABB5-4804-85A3-A219715F4AEC}" srcOrd="5" destOrd="0" parTransId="{47E26505-7004-4B0A-B58F-F31CBE029586}" sibTransId="{89A68E86-E720-4A5A-B121-EFCFFF1F2735}"/>
    <dgm:cxn modelId="{B2ABAB6E-EB4D-41AE-A455-B37D01A875D4}" type="presOf" srcId="{F25BEB34-ABB5-4804-85A3-A219715F4AEC}" destId="{D5F2B5AC-8112-477E-9748-DBA42C991076}" srcOrd="0" destOrd="0" presId="urn:microsoft.com/office/officeart/2005/8/layout/vList2"/>
    <dgm:cxn modelId="{AEFCD84F-CC46-4940-9D16-1E398D53B702}" type="presOf" srcId="{0566C0F7-1D29-40B8-A789-F5E28A45E478}" destId="{35046F8C-F553-42CD-A1E6-9527DF1A698A}" srcOrd="0" destOrd="0" presId="urn:microsoft.com/office/officeart/2005/8/layout/vList2"/>
    <dgm:cxn modelId="{F8E80256-3B51-4346-94CB-343145DDF1AE}" srcId="{773B63EF-29D7-4564-B125-2274A18E191B}" destId="{98664E4D-7678-43AA-BA6B-B465074CE7F5}" srcOrd="1" destOrd="0" parTransId="{74557EE9-D0B6-49ED-BEEF-33F362925639}" sibTransId="{0E2BF82B-D1EF-4F5B-9C76-21B2EF6DD4FA}"/>
    <dgm:cxn modelId="{DEE59856-BFD0-4E48-85D0-6719635399CD}" type="presOf" srcId="{5AFC5F8C-8900-468C-88ED-7CE85D8BE500}" destId="{C5872783-295D-42CF-8F5B-A10F4A160E7E}" srcOrd="0" destOrd="0" presId="urn:microsoft.com/office/officeart/2005/8/layout/vList2"/>
    <dgm:cxn modelId="{5D694886-FCFB-43C0-B3F0-5DFB4E429EC3}" srcId="{773B63EF-29D7-4564-B125-2274A18E191B}" destId="{D8EC1370-29CA-4D14-9D44-8B28F1241641}" srcOrd="0" destOrd="0" parTransId="{68E502CE-04FE-4339-8C1A-7B70524DC239}" sibTransId="{9B586BF0-7024-45B6-8724-217F7AE5BA33}"/>
    <dgm:cxn modelId="{B7EEE78E-07D9-4EB4-8180-EEAB0874937B}" srcId="{773B63EF-29D7-4564-B125-2274A18E191B}" destId="{C62152BF-E5BE-41A1-93A7-8D315985D9E1}" srcOrd="3" destOrd="0" parTransId="{DD8E013D-031C-4D79-B2A9-B42C1A1EAF68}" sibTransId="{122FCD45-6F3A-430C-B7B3-FDBE8B61D315}"/>
    <dgm:cxn modelId="{5742FFB7-E67A-4D60-8787-894373156D45}" type="presOf" srcId="{D8EC1370-29CA-4D14-9D44-8B28F1241641}" destId="{467C0588-39F5-40DA-9124-41E8BCED2AC8}" srcOrd="0" destOrd="0" presId="urn:microsoft.com/office/officeart/2005/8/layout/vList2"/>
    <dgm:cxn modelId="{402CDFD8-042E-4C5C-BD9D-FE95D4D28E7B}" type="presOf" srcId="{773B63EF-29D7-4564-B125-2274A18E191B}" destId="{534D4C89-9219-4550-9ADC-2ABAC55B1981}" srcOrd="0" destOrd="0" presId="urn:microsoft.com/office/officeart/2005/8/layout/vList2"/>
    <dgm:cxn modelId="{645D33DD-539A-4CB5-B63B-D78283529C89}" type="presOf" srcId="{65A36BFD-E0FC-4BFE-99A6-D7DC3B0020AD}" destId="{B2CD0BD6-0E59-4BDA-8763-97F13F0B8CA3}" srcOrd="0" destOrd="0" presId="urn:microsoft.com/office/officeart/2005/8/layout/vList2"/>
    <dgm:cxn modelId="{0564A0EC-9C29-4222-9BC8-4457BE5DDEB3}" type="presOf" srcId="{A06DA36D-EF2A-445B-9C59-147C6089F764}" destId="{BB848BEE-DD83-4271-A1A5-598148317DD6}" srcOrd="0" destOrd="0" presId="urn:microsoft.com/office/officeart/2005/8/layout/vList2"/>
    <dgm:cxn modelId="{A0D796EF-CAC9-4951-B7ED-99A0FD1F8831}" srcId="{773B63EF-29D7-4564-B125-2274A18E191B}" destId="{A06DA36D-EF2A-445B-9C59-147C6089F764}" srcOrd="4" destOrd="0" parTransId="{D50E289D-F285-4E5C-9DD1-A519F5943C0C}" sibTransId="{5672EA8A-901C-4225-8176-F656B2F0A0C4}"/>
    <dgm:cxn modelId="{809994F6-B20A-4BE2-A941-E87133FF7346}" srcId="{773B63EF-29D7-4564-B125-2274A18E191B}" destId="{5AFC5F8C-8900-468C-88ED-7CE85D8BE500}" srcOrd="2" destOrd="0" parTransId="{467DE2B8-959D-450D-A3C6-62262D2BBE33}" sibTransId="{F19E3515-53FA-4DB0-8473-BC930087FF83}"/>
    <dgm:cxn modelId="{595A4909-A0CD-40A8-B23E-9065714948BA}" type="presParOf" srcId="{534D4C89-9219-4550-9ADC-2ABAC55B1981}" destId="{467C0588-39F5-40DA-9124-41E8BCED2AC8}" srcOrd="0" destOrd="0" presId="urn:microsoft.com/office/officeart/2005/8/layout/vList2"/>
    <dgm:cxn modelId="{9D67FFBC-F93C-4D40-BDDD-52A7933866A8}" type="presParOf" srcId="{534D4C89-9219-4550-9ADC-2ABAC55B1981}" destId="{A2710122-AC4A-45BA-92EF-1604F0862B43}" srcOrd="1" destOrd="0" presId="urn:microsoft.com/office/officeart/2005/8/layout/vList2"/>
    <dgm:cxn modelId="{D6970E18-0D56-4E05-A0BB-A34C30202125}" type="presParOf" srcId="{534D4C89-9219-4550-9ADC-2ABAC55B1981}" destId="{66549BBE-EE92-4461-BAD5-91CD707D2766}" srcOrd="2" destOrd="0" presId="urn:microsoft.com/office/officeart/2005/8/layout/vList2"/>
    <dgm:cxn modelId="{05DAD69E-4214-4A28-AA8F-DF492489D8E5}" type="presParOf" srcId="{534D4C89-9219-4550-9ADC-2ABAC55B1981}" destId="{4BD79CD5-88A6-4CF8-89F6-91991A028065}" srcOrd="3" destOrd="0" presId="urn:microsoft.com/office/officeart/2005/8/layout/vList2"/>
    <dgm:cxn modelId="{6A698FF5-65B4-46A0-AC95-8323C4A95A5F}" type="presParOf" srcId="{534D4C89-9219-4550-9ADC-2ABAC55B1981}" destId="{C5872783-295D-42CF-8F5B-A10F4A160E7E}" srcOrd="4" destOrd="0" presId="urn:microsoft.com/office/officeart/2005/8/layout/vList2"/>
    <dgm:cxn modelId="{7D1D5871-530A-4BFB-8AFF-4814D968565A}" type="presParOf" srcId="{534D4C89-9219-4550-9ADC-2ABAC55B1981}" destId="{9756AAFB-87F5-4260-B8A6-E85FA2C65B86}" srcOrd="5" destOrd="0" presId="urn:microsoft.com/office/officeart/2005/8/layout/vList2"/>
    <dgm:cxn modelId="{1275D380-68E3-4D7C-A6CB-88A97843926E}" type="presParOf" srcId="{534D4C89-9219-4550-9ADC-2ABAC55B1981}" destId="{AA1507F8-44CB-4A0E-96C4-B4B2FD1E41BB}" srcOrd="6" destOrd="0" presId="urn:microsoft.com/office/officeart/2005/8/layout/vList2"/>
    <dgm:cxn modelId="{86CCC134-797E-4018-8F68-25E57C4F6F1E}" type="presParOf" srcId="{534D4C89-9219-4550-9ADC-2ABAC55B1981}" destId="{92A5D517-502C-4A00-8213-38CB6D3DA931}" srcOrd="7" destOrd="0" presId="urn:microsoft.com/office/officeart/2005/8/layout/vList2"/>
    <dgm:cxn modelId="{939E9E2B-DDAD-4DFC-94D5-5914300B9699}" type="presParOf" srcId="{534D4C89-9219-4550-9ADC-2ABAC55B1981}" destId="{BB848BEE-DD83-4271-A1A5-598148317DD6}" srcOrd="8" destOrd="0" presId="urn:microsoft.com/office/officeart/2005/8/layout/vList2"/>
    <dgm:cxn modelId="{7428E2B3-A001-4E45-9CFB-2604F0F98596}" type="presParOf" srcId="{534D4C89-9219-4550-9ADC-2ABAC55B1981}" destId="{D3E803B1-1DE3-4B7E-86D5-21260D8B76C4}" srcOrd="9" destOrd="0" presId="urn:microsoft.com/office/officeart/2005/8/layout/vList2"/>
    <dgm:cxn modelId="{8D442EE8-C619-4ABA-8B93-A0E1F295A8E2}" type="presParOf" srcId="{534D4C89-9219-4550-9ADC-2ABAC55B1981}" destId="{D5F2B5AC-8112-477E-9748-DBA42C991076}" srcOrd="10" destOrd="0" presId="urn:microsoft.com/office/officeart/2005/8/layout/vList2"/>
    <dgm:cxn modelId="{59F4F4CB-B536-4FC1-BAF6-2F4E74858E29}" type="presParOf" srcId="{534D4C89-9219-4550-9ADC-2ABAC55B1981}" destId="{019D8BA8-5842-49EA-B99A-537E248EFBA9}" srcOrd="11" destOrd="0" presId="urn:microsoft.com/office/officeart/2005/8/layout/vList2"/>
    <dgm:cxn modelId="{D98CF1E8-254C-4098-A40F-949AB5F04001}" type="presParOf" srcId="{534D4C89-9219-4550-9ADC-2ABAC55B1981}" destId="{35046F8C-F553-42CD-A1E6-9527DF1A698A}" srcOrd="12" destOrd="0" presId="urn:microsoft.com/office/officeart/2005/8/layout/vList2"/>
    <dgm:cxn modelId="{C3282C71-C669-43AE-8DCF-2EBE1602476C}" type="presParOf" srcId="{534D4C89-9219-4550-9ADC-2ABAC55B1981}" destId="{3F79411C-ECBE-4D98-8B49-D211ED0B6345}" srcOrd="13" destOrd="0" presId="urn:microsoft.com/office/officeart/2005/8/layout/vList2"/>
    <dgm:cxn modelId="{3A6C2768-4F52-4807-A44B-6F27ADE9ECFB}" type="presParOf" srcId="{534D4C89-9219-4550-9ADC-2ABAC55B1981}" destId="{0D42B4FF-A97E-4457-80E2-572AAC625271}" srcOrd="14" destOrd="0" presId="urn:microsoft.com/office/officeart/2005/8/layout/vList2"/>
    <dgm:cxn modelId="{F69F6D9E-AC5E-4248-8821-C6ABA4DFE39E}" type="presParOf" srcId="{534D4C89-9219-4550-9ADC-2ABAC55B1981}" destId="{8D45A0BA-262A-4E6F-A608-6E8F906B1405}" srcOrd="15" destOrd="0" presId="urn:microsoft.com/office/officeart/2005/8/layout/vList2"/>
    <dgm:cxn modelId="{4787BA6A-8B8B-4E05-ACC6-6D2FB4E72647}" type="presParOf" srcId="{534D4C89-9219-4550-9ADC-2ABAC55B1981}" destId="{B2CD0BD6-0E59-4BDA-8763-97F13F0B8CA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6A826-7434-442B-9D50-71EDB5A28D62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1CD436F-9F5D-402D-8CFB-17A34DD082C5}">
      <dgm:prSet/>
      <dgm:spPr/>
      <dgm:t>
        <a:bodyPr/>
        <a:lstStyle/>
        <a:p>
          <a:r>
            <a:rPr lang="en-US"/>
            <a:t>Lára Marteinsdottir - Kundansvarig</a:t>
          </a:r>
        </a:p>
      </dgm:t>
    </dgm:pt>
    <dgm:pt modelId="{0BE07839-42E6-4F7F-BB64-0DCFDE8A31B6}" type="parTrans" cxnId="{B9298059-256D-4468-B486-4432CA05E6FD}">
      <dgm:prSet/>
      <dgm:spPr/>
      <dgm:t>
        <a:bodyPr/>
        <a:lstStyle/>
        <a:p>
          <a:endParaRPr lang="en-US"/>
        </a:p>
      </dgm:t>
    </dgm:pt>
    <dgm:pt modelId="{3FB3B386-6F9E-411A-8A93-B88D53527D4C}" type="sibTrans" cxnId="{B9298059-256D-4468-B486-4432CA05E6FD}">
      <dgm:prSet/>
      <dgm:spPr/>
      <dgm:t>
        <a:bodyPr/>
        <a:lstStyle/>
        <a:p>
          <a:endParaRPr lang="en-US"/>
        </a:p>
      </dgm:t>
    </dgm:pt>
    <dgm:pt modelId="{E43E7DA3-9668-48DA-8094-D9EDF78484B9}">
      <dgm:prSet/>
      <dgm:spPr/>
      <dgm:t>
        <a:bodyPr/>
        <a:lstStyle/>
        <a:p>
          <a:r>
            <a:rPr lang="en-US"/>
            <a:t>Emma Åsberg – Sortimentsansvarig</a:t>
          </a:r>
        </a:p>
      </dgm:t>
    </dgm:pt>
    <dgm:pt modelId="{C56CDCD9-6743-44B4-BA60-961B4F9132D2}" type="parTrans" cxnId="{2FCD8CBF-F68F-4BEF-8525-2AC898DC71F9}">
      <dgm:prSet/>
      <dgm:spPr/>
      <dgm:t>
        <a:bodyPr/>
        <a:lstStyle/>
        <a:p>
          <a:endParaRPr lang="en-US"/>
        </a:p>
      </dgm:t>
    </dgm:pt>
    <dgm:pt modelId="{7BC2235E-309D-4971-8F66-48FD750C7F86}" type="sibTrans" cxnId="{2FCD8CBF-F68F-4BEF-8525-2AC898DC71F9}">
      <dgm:prSet/>
      <dgm:spPr/>
      <dgm:t>
        <a:bodyPr/>
        <a:lstStyle/>
        <a:p>
          <a:endParaRPr lang="en-US"/>
        </a:p>
      </dgm:t>
    </dgm:pt>
    <dgm:pt modelId="{85514E53-FB0A-40D7-94CB-767913DC1364}">
      <dgm:prSet/>
      <dgm:spPr/>
      <dgm:t>
        <a:bodyPr/>
        <a:lstStyle/>
        <a:p>
          <a:r>
            <a:rPr lang="en-US"/>
            <a:t>Russol Abushaia – Upphandlare</a:t>
          </a:r>
        </a:p>
      </dgm:t>
    </dgm:pt>
    <dgm:pt modelId="{88849B04-7313-43C5-BA88-392C17EFA7AA}" type="parTrans" cxnId="{9D648513-DF11-41BF-9CA5-B41BB2F63A5F}">
      <dgm:prSet/>
      <dgm:spPr/>
      <dgm:t>
        <a:bodyPr/>
        <a:lstStyle/>
        <a:p>
          <a:endParaRPr lang="en-US"/>
        </a:p>
      </dgm:t>
    </dgm:pt>
    <dgm:pt modelId="{A800CB8C-ECF7-4E21-A53F-61724C530B58}" type="sibTrans" cxnId="{9D648513-DF11-41BF-9CA5-B41BB2F63A5F}">
      <dgm:prSet/>
      <dgm:spPr/>
      <dgm:t>
        <a:bodyPr/>
        <a:lstStyle/>
        <a:p>
          <a:endParaRPr lang="en-US"/>
        </a:p>
      </dgm:t>
    </dgm:pt>
    <dgm:pt modelId="{EB8F24B6-A96B-42F9-96FA-6F4CF376505B}">
      <dgm:prSet/>
      <dgm:spPr/>
      <dgm:t>
        <a:bodyPr/>
        <a:lstStyle/>
        <a:p>
          <a:r>
            <a:rPr lang="en-US"/>
            <a:t>Michelle Acár – Upphandlare</a:t>
          </a:r>
        </a:p>
      </dgm:t>
    </dgm:pt>
    <dgm:pt modelId="{37D5CA2E-9DC8-4DEE-88AC-5A4D093DAF8E}" type="parTrans" cxnId="{6F7B6E3A-2850-489B-920E-8F4D6C23A898}">
      <dgm:prSet/>
      <dgm:spPr/>
      <dgm:t>
        <a:bodyPr/>
        <a:lstStyle/>
        <a:p>
          <a:endParaRPr lang="en-US"/>
        </a:p>
      </dgm:t>
    </dgm:pt>
    <dgm:pt modelId="{E99613F0-981A-4286-9D79-D031123A93D6}" type="sibTrans" cxnId="{6F7B6E3A-2850-489B-920E-8F4D6C23A898}">
      <dgm:prSet/>
      <dgm:spPr/>
      <dgm:t>
        <a:bodyPr/>
        <a:lstStyle/>
        <a:p>
          <a:endParaRPr lang="en-US"/>
        </a:p>
      </dgm:t>
    </dgm:pt>
    <dgm:pt modelId="{E527F1D3-BFED-4495-BA67-735F6DB46F1F}">
      <dgm:prSet/>
      <dgm:spPr/>
      <dgm:t>
        <a:bodyPr/>
        <a:lstStyle/>
        <a:p>
          <a:r>
            <a:rPr lang="en-US"/>
            <a:t>Gustav Halldén - Miljökemist</a:t>
          </a:r>
        </a:p>
      </dgm:t>
    </dgm:pt>
    <dgm:pt modelId="{9B4FB563-0A5A-4B9C-99C5-89FD7D5E195F}" type="parTrans" cxnId="{15792B54-21DF-43E4-B6B1-7DB0C23F6CA7}">
      <dgm:prSet/>
      <dgm:spPr/>
      <dgm:t>
        <a:bodyPr/>
        <a:lstStyle/>
        <a:p>
          <a:endParaRPr lang="en-US"/>
        </a:p>
      </dgm:t>
    </dgm:pt>
    <dgm:pt modelId="{6E7665DB-C2FF-455C-9CD5-C5BFE67968D8}" type="sibTrans" cxnId="{15792B54-21DF-43E4-B6B1-7DB0C23F6CA7}">
      <dgm:prSet/>
      <dgm:spPr/>
      <dgm:t>
        <a:bodyPr/>
        <a:lstStyle/>
        <a:p>
          <a:endParaRPr lang="en-US"/>
        </a:p>
      </dgm:t>
    </dgm:pt>
    <dgm:pt modelId="{F5E68675-E26A-4428-9D70-DF583EB041F9}" type="pres">
      <dgm:prSet presAssocID="{2796A826-7434-442B-9D50-71EDB5A28D62}" presName="diagram" presStyleCnt="0">
        <dgm:presLayoutVars>
          <dgm:dir/>
          <dgm:resizeHandles val="exact"/>
        </dgm:presLayoutVars>
      </dgm:prSet>
      <dgm:spPr/>
    </dgm:pt>
    <dgm:pt modelId="{AD099CCD-8A1B-43A5-9415-55DA0949F48B}" type="pres">
      <dgm:prSet presAssocID="{31CD436F-9F5D-402D-8CFB-17A34DD082C5}" presName="node" presStyleLbl="node1" presStyleIdx="0" presStyleCnt="5">
        <dgm:presLayoutVars>
          <dgm:bulletEnabled val="1"/>
        </dgm:presLayoutVars>
      </dgm:prSet>
      <dgm:spPr/>
    </dgm:pt>
    <dgm:pt modelId="{3C4A31CD-C10A-4F5D-B2C3-2AA0CC9859A1}" type="pres">
      <dgm:prSet presAssocID="{3FB3B386-6F9E-411A-8A93-B88D53527D4C}" presName="sibTrans" presStyleCnt="0"/>
      <dgm:spPr/>
    </dgm:pt>
    <dgm:pt modelId="{03C41AA2-048E-4B28-A473-51A058E644B1}" type="pres">
      <dgm:prSet presAssocID="{E43E7DA3-9668-48DA-8094-D9EDF78484B9}" presName="node" presStyleLbl="node1" presStyleIdx="1" presStyleCnt="5">
        <dgm:presLayoutVars>
          <dgm:bulletEnabled val="1"/>
        </dgm:presLayoutVars>
      </dgm:prSet>
      <dgm:spPr/>
    </dgm:pt>
    <dgm:pt modelId="{79877397-8120-4246-8AA6-E1DC20FB696B}" type="pres">
      <dgm:prSet presAssocID="{7BC2235E-309D-4971-8F66-48FD750C7F86}" presName="sibTrans" presStyleCnt="0"/>
      <dgm:spPr/>
    </dgm:pt>
    <dgm:pt modelId="{6A6E1490-99FC-46FC-BCB2-3EADAD7F03AA}" type="pres">
      <dgm:prSet presAssocID="{85514E53-FB0A-40D7-94CB-767913DC1364}" presName="node" presStyleLbl="node1" presStyleIdx="2" presStyleCnt="5">
        <dgm:presLayoutVars>
          <dgm:bulletEnabled val="1"/>
        </dgm:presLayoutVars>
      </dgm:prSet>
      <dgm:spPr/>
    </dgm:pt>
    <dgm:pt modelId="{7A9404CF-D58B-4EF3-9671-405B3C80AD0A}" type="pres">
      <dgm:prSet presAssocID="{A800CB8C-ECF7-4E21-A53F-61724C530B58}" presName="sibTrans" presStyleCnt="0"/>
      <dgm:spPr/>
    </dgm:pt>
    <dgm:pt modelId="{778F4520-6749-4C78-8822-B3BF4721B370}" type="pres">
      <dgm:prSet presAssocID="{EB8F24B6-A96B-42F9-96FA-6F4CF376505B}" presName="node" presStyleLbl="node1" presStyleIdx="3" presStyleCnt="5">
        <dgm:presLayoutVars>
          <dgm:bulletEnabled val="1"/>
        </dgm:presLayoutVars>
      </dgm:prSet>
      <dgm:spPr/>
    </dgm:pt>
    <dgm:pt modelId="{C88F682D-FFA7-4E48-99FA-77D0D275AC33}" type="pres">
      <dgm:prSet presAssocID="{E99613F0-981A-4286-9D79-D031123A93D6}" presName="sibTrans" presStyleCnt="0"/>
      <dgm:spPr/>
    </dgm:pt>
    <dgm:pt modelId="{E777427F-9EE6-4A75-9BD0-5529DFA469B9}" type="pres">
      <dgm:prSet presAssocID="{E527F1D3-BFED-4495-BA67-735F6DB46F1F}" presName="node" presStyleLbl="node1" presStyleIdx="4" presStyleCnt="5">
        <dgm:presLayoutVars>
          <dgm:bulletEnabled val="1"/>
        </dgm:presLayoutVars>
      </dgm:prSet>
      <dgm:spPr/>
    </dgm:pt>
  </dgm:ptLst>
  <dgm:cxnLst>
    <dgm:cxn modelId="{9D648513-DF11-41BF-9CA5-B41BB2F63A5F}" srcId="{2796A826-7434-442B-9D50-71EDB5A28D62}" destId="{85514E53-FB0A-40D7-94CB-767913DC1364}" srcOrd="2" destOrd="0" parTransId="{88849B04-7313-43C5-BA88-392C17EFA7AA}" sibTransId="{A800CB8C-ECF7-4E21-A53F-61724C530B58}"/>
    <dgm:cxn modelId="{95FC5A29-7EAC-44E6-B1EB-CCD290545464}" type="presOf" srcId="{E527F1D3-BFED-4495-BA67-735F6DB46F1F}" destId="{E777427F-9EE6-4A75-9BD0-5529DFA469B9}" srcOrd="0" destOrd="0" presId="urn:microsoft.com/office/officeart/2005/8/layout/default"/>
    <dgm:cxn modelId="{6F7B6E3A-2850-489B-920E-8F4D6C23A898}" srcId="{2796A826-7434-442B-9D50-71EDB5A28D62}" destId="{EB8F24B6-A96B-42F9-96FA-6F4CF376505B}" srcOrd="3" destOrd="0" parTransId="{37D5CA2E-9DC8-4DEE-88AC-5A4D093DAF8E}" sibTransId="{E99613F0-981A-4286-9D79-D031123A93D6}"/>
    <dgm:cxn modelId="{0FFD2442-CCDC-4FD9-846C-82DCD24C91ED}" type="presOf" srcId="{31CD436F-9F5D-402D-8CFB-17A34DD082C5}" destId="{AD099CCD-8A1B-43A5-9415-55DA0949F48B}" srcOrd="0" destOrd="0" presId="urn:microsoft.com/office/officeart/2005/8/layout/default"/>
    <dgm:cxn modelId="{15792B54-21DF-43E4-B6B1-7DB0C23F6CA7}" srcId="{2796A826-7434-442B-9D50-71EDB5A28D62}" destId="{E527F1D3-BFED-4495-BA67-735F6DB46F1F}" srcOrd="4" destOrd="0" parTransId="{9B4FB563-0A5A-4B9C-99C5-89FD7D5E195F}" sibTransId="{6E7665DB-C2FF-455C-9CD5-C5BFE67968D8}"/>
    <dgm:cxn modelId="{B9298059-256D-4468-B486-4432CA05E6FD}" srcId="{2796A826-7434-442B-9D50-71EDB5A28D62}" destId="{31CD436F-9F5D-402D-8CFB-17A34DD082C5}" srcOrd="0" destOrd="0" parTransId="{0BE07839-42E6-4F7F-BB64-0DCFDE8A31B6}" sibTransId="{3FB3B386-6F9E-411A-8A93-B88D53527D4C}"/>
    <dgm:cxn modelId="{F22F3790-6579-4F47-80AC-C804EB8A9A9A}" type="presOf" srcId="{E43E7DA3-9668-48DA-8094-D9EDF78484B9}" destId="{03C41AA2-048E-4B28-A473-51A058E644B1}" srcOrd="0" destOrd="0" presId="urn:microsoft.com/office/officeart/2005/8/layout/default"/>
    <dgm:cxn modelId="{2FCD8CBF-F68F-4BEF-8525-2AC898DC71F9}" srcId="{2796A826-7434-442B-9D50-71EDB5A28D62}" destId="{E43E7DA3-9668-48DA-8094-D9EDF78484B9}" srcOrd="1" destOrd="0" parTransId="{C56CDCD9-6743-44B4-BA60-961B4F9132D2}" sibTransId="{7BC2235E-309D-4971-8F66-48FD750C7F86}"/>
    <dgm:cxn modelId="{6D7666D2-4116-4AC8-8432-79F80DB6BC40}" type="presOf" srcId="{2796A826-7434-442B-9D50-71EDB5A28D62}" destId="{F5E68675-E26A-4428-9D70-DF583EB041F9}" srcOrd="0" destOrd="0" presId="urn:microsoft.com/office/officeart/2005/8/layout/default"/>
    <dgm:cxn modelId="{9BB149D7-CA7E-460E-84A4-4B14772A2284}" type="presOf" srcId="{85514E53-FB0A-40D7-94CB-767913DC1364}" destId="{6A6E1490-99FC-46FC-BCB2-3EADAD7F03AA}" srcOrd="0" destOrd="0" presId="urn:microsoft.com/office/officeart/2005/8/layout/default"/>
    <dgm:cxn modelId="{EAC82CEF-20DF-4703-A94B-AE7E9C874573}" type="presOf" srcId="{EB8F24B6-A96B-42F9-96FA-6F4CF376505B}" destId="{778F4520-6749-4C78-8822-B3BF4721B370}" srcOrd="0" destOrd="0" presId="urn:microsoft.com/office/officeart/2005/8/layout/default"/>
    <dgm:cxn modelId="{B53F9849-B81A-4C24-861E-4EE21C50637C}" type="presParOf" srcId="{F5E68675-E26A-4428-9D70-DF583EB041F9}" destId="{AD099CCD-8A1B-43A5-9415-55DA0949F48B}" srcOrd="0" destOrd="0" presId="urn:microsoft.com/office/officeart/2005/8/layout/default"/>
    <dgm:cxn modelId="{C33F7133-E2CE-48D3-801F-2B0318620835}" type="presParOf" srcId="{F5E68675-E26A-4428-9D70-DF583EB041F9}" destId="{3C4A31CD-C10A-4F5D-B2C3-2AA0CC9859A1}" srcOrd="1" destOrd="0" presId="urn:microsoft.com/office/officeart/2005/8/layout/default"/>
    <dgm:cxn modelId="{FFD3966C-848F-47C3-B99C-1480DFA035EF}" type="presParOf" srcId="{F5E68675-E26A-4428-9D70-DF583EB041F9}" destId="{03C41AA2-048E-4B28-A473-51A058E644B1}" srcOrd="2" destOrd="0" presId="urn:microsoft.com/office/officeart/2005/8/layout/default"/>
    <dgm:cxn modelId="{6E0D0E04-67CA-4786-BE3D-F073867E6E64}" type="presParOf" srcId="{F5E68675-E26A-4428-9D70-DF583EB041F9}" destId="{79877397-8120-4246-8AA6-E1DC20FB696B}" srcOrd="3" destOrd="0" presId="urn:microsoft.com/office/officeart/2005/8/layout/default"/>
    <dgm:cxn modelId="{E8FA0E8C-4779-4296-BAFF-778360F69C84}" type="presParOf" srcId="{F5E68675-E26A-4428-9D70-DF583EB041F9}" destId="{6A6E1490-99FC-46FC-BCB2-3EADAD7F03AA}" srcOrd="4" destOrd="0" presId="urn:microsoft.com/office/officeart/2005/8/layout/default"/>
    <dgm:cxn modelId="{F1DC8C56-6BD5-4413-8524-83CA393AE2C7}" type="presParOf" srcId="{F5E68675-E26A-4428-9D70-DF583EB041F9}" destId="{7A9404CF-D58B-4EF3-9671-405B3C80AD0A}" srcOrd="5" destOrd="0" presId="urn:microsoft.com/office/officeart/2005/8/layout/default"/>
    <dgm:cxn modelId="{807DFE5D-ED40-4CD8-98C1-9A4A31A4F12B}" type="presParOf" srcId="{F5E68675-E26A-4428-9D70-DF583EB041F9}" destId="{778F4520-6749-4C78-8822-B3BF4721B370}" srcOrd="6" destOrd="0" presId="urn:microsoft.com/office/officeart/2005/8/layout/default"/>
    <dgm:cxn modelId="{EC1FAA7B-5270-40B6-B22B-3A0601635D87}" type="presParOf" srcId="{F5E68675-E26A-4428-9D70-DF583EB041F9}" destId="{C88F682D-FFA7-4E48-99FA-77D0D275AC33}" srcOrd="7" destOrd="0" presId="urn:microsoft.com/office/officeart/2005/8/layout/default"/>
    <dgm:cxn modelId="{C5876B1F-8CD7-4E2B-864F-359323157967}" type="presParOf" srcId="{F5E68675-E26A-4428-9D70-DF583EB041F9}" destId="{E777427F-9EE6-4A75-9BD0-5529DFA469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A6BC5A-9876-4488-A95A-F9DBB5554D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034B4-52B1-4674-807D-CA33459E78FA}">
      <dgm:prSet custT="1"/>
      <dgm:spPr/>
      <dgm:t>
        <a:bodyPr/>
        <a:lstStyle/>
        <a:p>
          <a:r>
            <a:rPr lang="en-US" sz="1600" i="1" dirty="0" err="1"/>
            <a:t>Arbete</a:t>
          </a:r>
          <a:r>
            <a:rPr lang="en-US" sz="1600" i="1" dirty="0"/>
            <a:t> med </a:t>
          </a:r>
          <a:r>
            <a:rPr lang="en-US" sz="1600" i="1" dirty="0" err="1"/>
            <a:t>kravställning</a:t>
          </a:r>
          <a:r>
            <a:rPr lang="en-US" sz="1600" i="1" dirty="0"/>
            <a:t>:</a:t>
          </a:r>
          <a:br>
            <a:rPr lang="en-US" sz="1300" dirty="0"/>
          </a:br>
          <a:r>
            <a:rPr lang="sv-SE" sz="1300" dirty="0"/>
            <a:t>Anestesi- och intensivvårdsmaterial</a:t>
          </a:r>
        </a:p>
        <a:p>
          <a:pPr>
            <a:buNone/>
          </a:pPr>
          <a:r>
            <a:rPr lang="sv-SE" sz="1300" dirty="0"/>
            <a:t>Injektion-, infusion-, transfusionsmaterial</a:t>
          </a:r>
        </a:p>
        <a:p>
          <a:r>
            <a:rPr lang="sv-SE" sz="1300" dirty="0"/>
            <a:t>Värmeprodukter anestesi</a:t>
          </a:r>
        </a:p>
        <a:p>
          <a:r>
            <a:rPr lang="sv-SE" sz="1300" dirty="0"/>
            <a:t>Transport- och avfallsemballage</a:t>
          </a:r>
        </a:p>
        <a:p>
          <a:r>
            <a:rPr lang="en-US" sz="1300" dirty="0" err="1"/>
            <a:t>Bäddmaterial</a:t>
          </a:r>
          <a:endParaRPr lang="en-US" sz="1300" dirty="0"/>
        </a:p>
      </dgm:t>
    </dgm:pt>
    <dgm:pt modelId="{8F38E568-01AC-42BD-B158-A1BB86D5CC6E}" type="parTrans" cxnId="{FC83B4D8-21AA-4559-8207-9B65752BE9E2}">
      <dgm:prSet/>
      <dgm:spPr/>
      <dgm:t>
        <a:bodyPr/>
        <a:lstStyle/>
        <a:p>
          <a:endParaRPr lang="en-US"/>
        </a:p>
      </dgm:t>
    </dgm:pt>
    <dgm:pt modelId="{4BF85E93-C386-47B4-B432-A1CA1F38DC18}" type="sibTrans" cxnId="{FC83B4D8-21AA-4559-8207-9B65752BE9E2}">
      <dgm:prSet/>
      <dgm:spPr/>
      <dgm:t>
        <a:bodyPr/>
        <a:lstStyle/>
        <a:p>
          <a:endParaRPr lang="en-US"/>
        </a:p>
      </dgm:t>
    </dgm:pt>
    <dgm:pt modelId="{DCA88E7F-56F8-4700-B232-2D75ABFF0B6D}">
      <dgm:prSet custT="1"/>
      <dgm:spPr/>
      <dgm:t>
        <a:bodyPr/>
        <a:lstStyle/>
        <a:p>
          <a:r>
            <a:rPr lang="en-US" sz="1600" i="1" dirty="0" err="1"/>
            <a:t>Annonserade</a:t>
          </a:r>
          <a:r>
            <a:rPr lang="en-US" sz="1600" i="1" dirty="0"/>
            <a:t>:</a:t>
          </a:r>
          <a:br>
            <a:rPr lang="en-US" sz="1300" i="1" dirty="0"/>
          </a:br>
          <a:endParaRPr lang="en-US" sz="1300" dirty="0"/>
        </a:p>
      </dgm:t>
    </dgm:pt>
    <dgm:pt modelId="{F7BC420E-A608-48A8-8030-CB160EE73E2B}" type="parTrans" cxnId="{038E744E-F6A9-497D-AB60-5D50FA56F86B}">
      <dgm:prSet/>
      <dgm:spPr/>
      <dgm:t>
        <a:bodyPr/>
        <a:lstStyle/>
        <a:p>
          <a:endParaRPr lang="en-US"/>
        </a:p>
      </dgm:t>
    </dgm:pt>
    <dgm:pt modelId="{39740FE2-EB7C-4143-9F92-7D695E4BCF28}" type="sibTrans" cxnId="{038E744E-F6A9-497D-AB60-5D50FA56F86B}">
      <dgm:prSet/>
      <dgm:spPr/>
      <dgm:t>
        <a:bodyPr/>
        <a:lstStyle/>
        <a:p>
          <a:endParaRPr lang="en-US"/>
        </a:p>
      </dgm:t>
    </dgm:pt>
    <dgm:pt modelId="{B39AFF6D-FC61-4C91-9DC5-0B0C7E32FFB9}">
      <dgm:prSet custT="1"/>
      <dgm:spPr/>
      <dgm:t>
        <a:bodyPr/>
        <a:lstStyle/>
        <a:p>
          <a:r>
            <a:rPr lang="en-US" sz="1600" i="1" dirty="0" err="1"/>
            <a:t>Utvärdering</a:t>
          </a:r>
          <a:r>
            <a:rPr lang="en-US" sz="1600" i="1" dirty="0"/>
            <a:t>:</a:t>
          </a:r>
          <a:r>
            <a:rPr lang="en-US" sz="1300" i="1" dirty="0"/>
            <a:t> </a:t>
          </a:r>
          <a:br>
            <a:rPr lang="en-US" sz="1300" i="1" dirty="0"/>
          </a:br>
          <a:r>
            <a:rPr lang="en-US" sz="1300" i="0" dirty="0" err="1"/>
            <a:t>Kondomer</a:t>
          </a:r>
          <a:endParaRPr lang="en-US" sz="1300" i="0" dirty="0"/>
        </a:p>
      </dgm:t>
    </dgm:pt>
    <dgm:pt modelId="{BD0072A0-F28A-4486-B55E-48195FC273D1}" type="parTrans" cxnId="{D49E9997-D77A-42C9-8B38-02074C294656}">
      <dgm:prSet/>
      <dgm:spPr/>
      <dgm:t>
        <a:bodyPr/>
        <a:lstStyle/>
        <a:p>
          <a:endParaRPr lang="en-US"/>
        </a:p>
      </dgm:t>
    </dgm:pt>
    <dgm:pt modelId="{B3E1AE76-D2E9-4E8D-8AB8-387FDBFD84C9}" type="sibTrans" cxnId="{D49E9997-D77A-42C9-8B38-02074C294656}">
      <dgm:prSet/>
      <dgm:spPr/>
      <dgm:t>
        <a:bodyPr/>
        <a:lstStyle/>
        <a:p>
          <a:endParaRPr lang="en-US"/>
        </a:p>
      </dgm:t>
    </dgm:pt>
    <dgm:pt modelId="{C30B733B-06CE-4435-859A-FD58F6400CA8}">
      <dgm:prSet custT="1"/>
      <dgm:spPr/>
      <dgm:t>
        <a:bodyPr/>
        <a:lstStyle/>
        <a:p>
          <a:r>
            <a:rPr lang="en-US" sz="1600" i="1" dirty="0" err="1"/>
            <a:t>Tilldelad</a:t>
          </a:r>
          <a:r>
            <a:rPr lang="en-US" sz="1600" i="1" dirty="0"/>
            <a:t>:</a:t>
          </a:r>
        </a:p>
        <a:p>
          <a:r>
            <a:rPr lang="en-US" sz="1300" i="0" dirty="0"/>
            <a:t>Gyn</a:t>
          </a:r>
        </a:p>
        <a:p>
          <a:r>
            <a:rPr lang="en-US" sz="1300" i="0" dirty="0" err="1"/>
            <a:t>Kemisk-tekniska</a:t>
          </a:r>
          <a:r>
            <a:rPr lang="en-US" sz="1300" i="0" dirty="0"/>
            <a:t> produkter</a:t>
          </a:r>
        </a:p>
      </dgm:t>
    </dgm:pt>
    <dgm:pt modelId="{0F2CB148-1359-464B-9C7F-6F2788EE7734}" type="parTrans" cxnId="{9C456241-BECA-4C18-BFB9-C1AE63B7A016}">
      <dgm:prSet/>
      <dgm:spPr/>
      <dgm:t>
        <a:bodyPr/>
        <a:lstStyle/>
        <a:p>
          <a:endParaRPr lang="en-US"/>
        </a:p>
      </dgm:t>
    </dgm:pt>
    <dgm:pt modelId="{985CCC6A-C678-4FF3-9421-B821A55D057A}" type="sibTrans" cxnId="{9C456241-BECA-4C18-BFB9-C1AE63B7A016}">
      <dgm:prSet/>
      <dgm:spPr/>
      <dgm:t>
        <a:bodyPr/>
        <a:lstStyle/>
        <a:p>
          <a:endParaRPr lang="en-US"/>
        </a:p>
      </dgm:t>
    </dgm:pt>
    <dgm:pt modelId="{55EFF0B6-0219-4BAB-B370-BCA25AFF1C04}">
      <dgm:prSet custT="1"/>
      <dgm:spPr/>
      <dgm:t>
        <a:bodyPr/>
        <a:lstStyle/>
        <a:p>
          <a:r>
            <a:rPr lang="en-US" sz="1600" i="1" dirty="0" err="1"/>
            <a:t>Överprövad</a:t>
          </a:r>
          <a:r>
            <a:rPr lang="en-US" sz="1600" i="1" dirty="0"/>
            <a:t>:</a:t>
          </a:r>
          <a:br>
            <a:rPr lang="en-US" sz="1600" dirty="0"/>
          </a:br>
          <a:endParaRPr lang="en-US" sz="1600" dirty="0"/>
        </a:p>
      </dgm:t>
    </dgm:pt>
    <dgm:pt modelId="{9C661EC0-A8EA-4F65-8904-2ABA40E33220}" type="parTrans" cxnId="{B793A7A6-77B5-4AC0-B89E-3F4E97AD4296}">
      <dgm:prSet/>
      <dgm:spPr/>
      <dgm:t>
        <a:bodyPr/>
        <a:lstStyle/>
        <a:p>
          <a:endParaRPr lang="en-US"/>
        </a:p>
      </dgm:t>
    </dgm:pt>
    <dgm:pt modelId="{B6568C4D-A074-446D-A6AE-016EE00F6DD9}" type="sibTrans" cxnId="{B793A7A6-77B5-4AC0-B89E-3F4E97AD4296}">
      <dgm:prSet/>
      <dgm:spPr/>
      <dgm:t>
        <a:bodyPr/>
        <a:lstStyle/>
        <a:p>
          <a:endParaRPr lang="en-US"/>
        </a:p>
      </dgm:t>
    </dgm:pt>
    <dgm:pt modelId="{1DB8710C-3810-435A-92E7-CEA707A92B45}" type="pres">
      <dgm:prSet presAssocID="{E6A6BC5A-9876-4488-A95A-F9DBB5554D22}" presName="vert0" presStyleCnt="0">
        <dgm:presLayoutVars>
          <dgm:dir/>
          <dgm:animOne val="branch"/>
          <dgm:animLvl val="lvl"/>
        </dgm:presLayoutVars>
      </dgm:prSet>
      <dgm:spPr/>
    </dgm:pt>
    <dgm:pt modelId="{2E1D66D3-11AF-4954-A402-0678FF297DB1}" type="pres">
      <dgm:prSet presAssocID="{C1A034B4-52B1-4674-807D-CA33459E78FA}" presName="thickLine" presStyleLbl="alignNode1" presStyleIdx="0" presStyleCnt="5"/>
      <dgm:spPr/>
    </dgm:pt>
    <dgm:pt modelId="{B6D19AB8-0927-485E-9A03-44EA2DFE6C65}" type="pres">
      <dgm:prSet presAssocID="{C1A034B4-52B1-4674-807D-CA33459E78FA}" presName="horz1" presStyleCnt="0"/>
      <dgm:spPr/>
    </dgm:pt>
    <dgm:pt modelId="{7884D72C-D0BD-4402-9801-E4F38CF97D18}" type="pres">
      <dgm:prSet presAssocID="{C1A034B4-52B1-4674-807D-CA33459E78FA}" presName="tx1" presStyleLbl="revTx" presStyleIdx="0" presStyleCnt="5" custScaleY="185047"/>
      <dgm:spPr/>
    </dgm:pt>
    <dgm:pt modelId="{40528497-65B1-4C5E-9D40-216B32B22313}" type="pres">
      <dgm:prSet presAssocID="{C1A034B4-52B1-4674-807D-CA33459E78FA}" presName="vert1" presStyleCnt="0"/>
      <dgm:spPr/>
    </dgm:pt>
    <dgm:pt modelId="{63E13BDF-E2BD-45C9-BC70-E73B894FD439}" type="pres">
      <dgm:prSet presAssocID="{DCA88E7F-56F8-4700-B232-2D75ABFF0B6D}" presName="thickLine" presStyleLbl="alignNode1" presStyleIdx="1" presStyleCnt="5"/>
      <dgm:spPr/>
    </dgm:pt>
    <dgm:pt modelId="{065631BA-4F46-4F76-9203-7B93BF1B6D00}" type="pres">
      <dgm:prSet presAssocID="{DCA88E7F-56F8-4700-B232-2D75ABFF0B6D}" presName="horz1" presStyleCnt="0"/>
      <dgm:spPr/>
    </dgm:pt>
    <dgm:pt modelId="{91FEF7B9-BFE7-4E32-87ED-C96A28FEA6F7}" type="pres">
      <dgm:prSet presAssocID="{DCA88E7F-56F8-4700-B232-2D75ABFF0B6D}" presName="tx1" presStyleLbl="revTx" presStyleIdx="1" presStyleCnt="5"/>
      <dgm:spPr/>
    </dgm:pt>
    <dgm:pt modelId="{7D247499-52D1-4B47-86FA-87158D1BB39D}" type="pres">
      <dgm:prSet presAssocID="{DCA88E7F-56F8-4700-B232-2D75ABFF0B6D}" presName="vert1" presStyleCnt="0"/>
      <dgm:spPr/>
    </dgm:pt>
    <dgm:pt modelId="{0DF9CC51-1D02-4EEF-A81A-A5941E646268}" type="pres">
      <dgm:prSet presAssocID="{B39AFF6D-FC61-4C91-9DC5-0B0C7E32FFB9}" presName="thickLine" presStyleLbl="alignNode1" presStyleIdx="2" presStyleCnt="5"/>
      <dgm:spPr/>
    </dgm:pt>
    <dgm:pt modelId="{4F98F007-84D4-4311-9991-6AB2C24083DD}" type="pres">
      <dgm:prSet presAssocID="{B39AFF6D-FC61-4C91-9DC5-0B0C7E32FFB9}" presName="horz1" presStyleCnt="0"/>
      <dgm:spPr/>
    </dgm:pt>
    <dgm:pt modelId="{22A0D2E3-5559-4AAE-B1FE-5BCE2F993DCD}" type="pres">
      <dgm:prSet presAssocID="{B39AFF6D-FC61-4C91-9DC5-0B0C7E32FFB9}" presName="tx1" presStyleLbl="revTx" presStyleIdx="2" presStyleCnt="5"/>
      <dgm:spPr/>
    </dgm:pt>
    <dgm:pt modelId="{C4EB906A-84ED-4993-BF90-32856432D6EB}" type="pres">
      <dgm:prSet presAssocID="{B39AFF6D-FC61-4C91-9DC5-0B0C7E32FFB9}" presName="vert1" presStyleCnt="0"/>
      <dgm:spPr/>
    </dgm:pt>
    <dgm:pt modelId="{309DD38F-C2AF-4E7D-A641-3798AB8E81CA}" type="pres">
      <dgm:prSet presAssocID="{C30B733B-06CE-4435-859A-FD58F6400CA8}" presName="thickLine" presStyleLbl="alignNode1" presStyleIdx="3" presStyleCnt="5"/>
      <dgm:spPr/>
    </dgm:pt>
    <dgm:pt modelId="{CB2CB347-3E03-4BA6-A34E-DF8F21E5C457}" type="pres">
      <dgm:prSet presAssocID="{C30B733B-06CE-4435-859A-FD58F6400CA8}" presName="horz1" presStyleCnt="0"/>
      <dgm:spPr/>
    </dgm:pt>
    <dgm:pt modelId="{0B9584F8-6EBC-4890-A68A-06FA14A3A868}" type="pres">
      <dgm:prSet presAssocID="{C30B733B-06CE-4435-859A-FD58F6400CA8}" presName="tx1" presStyleLbl="revTx" presStyleIdx="3" presStyleCnt="5"/>
      <dgm:spPr/>
    </dgm:pt>
    <dgm:pt modelId="{69DDC5DE-01D7-4411-B883-E59F12B5FD0E}" type="pres">
      <dgm:prSet presAssocID="{C30B733B-06CE-4435-859A-FD58F6400CA8}" presName="vert1" presStyleCnt="0"/>
      <dgm:spPr/>
    </dgm:pt>
    <dgm:pt modelId="{56EAF8D9-05A7-4CD0-9935-42E4895D4D4E}" type="pres">
      <dgm:prSet presAssocID="{55EFF0B6-0219-4BAB-B370-BCA25AFF1C04}" presName="thickLine" presStyleLbl="alignNode1" presStyleIdx="4" presStyleCnt="5"/>
      <dgm:spPr/>
    </dgm:pt>
    <dgm:pt modelId="{EF02C401-579C-4E1F-847B-D8228FD9F102}" type="pres">
      <dgm:prSet presAssocID="{55EFF0B6-0219-4BAB-B370-BCA25AFF1C04}" presName="horz1" presStyleCnt="0"/>
      <dgm:spPr/>
    </dgm:pt>
    <dgm:pt modelId="{80BE9C2E-09A7-4F63-868F-711AE5D5DB8A}" type="pres">
      <dgm:prSet presAssocID="{55EFF0B6-0219-4BAB-B370-BCA25AFF1C04}" presName="tx1" presStyleLbl="revTx" presStyleIdx="4" presStyleCnt="5"/>
      <dgm:spPr/>
    </dgm:pt>
    <dgm:pt modelId="{5C644D54-419C-4C6E-B01B-00638823E78D}" type="pres">
      <dgm:prSet presAssocID="{55EFF0B6-0219-4BAB-B370-BCA25AFF1C04}" presName="vert1" presStyleCnt="0"/>
      <dgm:spPr/>
    </dgm:pt>
  </dgm:ptLst>
  <dgm:cxnLst>
    <dgm:cxn modelId="{9C456241-BECA-4C18-BFB9-C1AE63B7A016}" srcId="{E6A6BC5A-9876-4488-A95A-F9DBB5554D22}" destId="{C30B733B-06CE-4435-859A-FD58F6400CA8}" srcOrd="3" destOrd="0" parTransId="{0F2CB148-1359-464B-9C7F-6F2788EE7734}" sibTransId="{985CCC6A-C678-4FF3-9421-B821A55D057A}"/>
    <dgm:cxn modelId="{038E744E-F6A9-497D-AB60-5D50FA56F86B}" srcId="{E6A6BC5A-9876-4488-A95A-F9DBB5554D22}" destId="{DCA88E7F-56F8-4700-B232-2D75ABFF0B6D}" srcOrd="1" destOrd="0" parTransId="{F7BC420E-A608-48A8-8030-CB160EE73E2B}" sibTransId="{39740FE2-EB7C-4143-9F92-7D695E4BCF28}"/>
    <dgm:cxn modelId="{CC061B7A-54B0-4AEE-9659-2D00A3413DC3}" type="presOf" srcId="{E6A6BC5A-9876-4488-A95A-F9DBB5554D22}" destId="{1DB8710C-3810-435A-92E7-CEA707A92B45}" srcOrd="0" destOrd="0" presId="urn:microsoft.com/office/officeart/2008/layout/LinedList"/>
    <dgm:cxn modelId="{961C1E7A-1BB9-42AF-A9CB-F496319CFF49}" type="presOf" srcId="{55EFF0B6-0219-4BAB-B370-BCA25AFF1C04}" destId="{80BE9C2E-09A7-4F63-868F-711AE5D5DB8A}" srcOrd="0" destOrd="0" presId="urn:microsoft.com/office/officeart/2008/layout/LinedList"/>
    <dgm:cxn modelId="{A4E4425A-27F8-4EC8-A907-E579DCC41F76}" type="presOf" srcId="{C1A034B4-52B1-4674-807D-CA33459E78FA}" destId="{7884D72C-D0BD-4402-9801-E4F38CF97D18}" srcOrd="0" destOrd="0" presId="urn:microsoft.com/office/officeart/2008/layout/LinedList"/>
    <dgm:cxn modelId="{D49E9997-D77A-42C9-8B38-02074C294656}" srcId="{E6A6BC5A-9876-4488-A95A-F9DBB5554D22}" destId="{B39AFF6D-FC61-4C91-9DC5-0B0C7E32FFB9}" srcOrd="2" destOrd="0" parTransId="{BD0072A0-F28A-4486-B55E-48195FC273D1}" sibTransId="{B3E1AE76-D2E9-4E8D-8AB8-387FDBFD84C9}"/>
    <dgm:cxn modelId="{1A795BA0-1E88-448B-8E8F-9DF3C2B1050E}" type="presOf" srcId="{DCA88E7F-56F8-4700-B232-2D75ABFF0B6D}" destId="{91FEF7B9-BFE7-4E32-87ED-C96A28FEA6F7}" srcOrd="0" destOrd="0" presId="urn:microsoft.com/office/officeart/2008/layout/LinedList"/>
    <dgm:cxn modelId="{B793A7A6-77B5-4AC0-B89E-3F4E97AD4296}" srcId="{E6A6BC5A-9876-4488-A95A-F9DBB5554D22}" destId="{55EFF0B6-0219-4BAB-B370-BCA25AFF1C04}" srcOrd="4" destOrd="0" parTransId="{9C661EC0-A8EA-4F65-8904-2ABA40E33220}" sibTransId="{B6568C4D-A074-446D-A6AE-016EE00F6DD9}"/>
    <dgm:cxn modelId="{8B1508D2-8C9E-4BD7-83CA-5D2FEF719136}" type="presOf" srcId="{C30B733B-06CE-4435-859A-FD58F6400CA8}" destId="{0B9584F8-6EBC-4890-A68A-06FA14A3A868}" srcOrd="0" destOrd="0" presId="urn:microsoft.com/office/officeart/2008/layout/LinedList"/>
    <dgm:cxn modelId="{FFBD83D8-A82A-4F90-B96B-175FAD9E6C88}" type="presOf" srcId="{B39AFF6D-FC61-4C91-9DC5-0B0C7E32FFB9}" destId="{22A0D2E3-5559-4AAE-B1FE-5BCE2F993DCD}" srcOrd="0" destOrd="0" presId="urn:microsoft.com/office/officeart/2008/layout/LinedList"/>
    <dgm:cxn modelId="{FC83B4D8-21AA-4559-8207-9B65752BE9E2}" srcId="{E6A6BC5A-9876-4488-A95A-F9DBB5554D22}" destId="{C1A034B4-52B1-4674-807D-CA33459E78FA}" srcOrd="0" destOrd="0" parTransId="{8F38E568-01AC-42BD-B158-A1BB86D5CC6E}" sibTransId="{4BF85E93-C386-47B4-B432-A1CA1F38DC18}"/>
    <dgm:cxn modelId="{C72E0DE9-A256-4EED-9861-2F647112FC8E}" type="presParOf" srcId="{1DB8710C-3810-435A-92E7-CEA707A92B45}" destId="{2E1D66D3-11AF-4954-A402-0678FF297DB1}" srcOrd="0" destOrd="0" presId="urn:microsoft.com/office/officeart/2008/layout/LinedList"/>
    <dgm:cxn modelId="{D9D5666F-05AD-4193-81CC-56982798FE2E}" type="presParOf" srcId="{1DB8710C-3810-435A-92E7-CEA707A92B45}" destId="{B6D19AB8-0927-485E-9A03-44EA2DFE6C65}" srcOrd="1" destOrd="0" presId="urn:microsoft.com/office/officeart/2008/layout/LinedList"/>
    <dgm:cxn modelId="{C6817DAA-AA48-4E63-B6F0-E7AA7D842CF9}" type="presParOf" srcId="{B6D19AB8-0927-485E-9A03-44EA2DFE6C65}" destId="{7884D72C-D0BD-4402-9801-E4F38CF97D18}" srcOrd="0" destOrd="0" presId="urn:microsoft.com/office/officeart/2008/layout/LinedList"/>
    <dgm:cxn modelId="{3497B640-DC87-45CD-8DC7-D60D75C48B02}" type="presParOf" srcId="{B6D19AB8-0927-485E-9A03-44EA2DFE6C65}" destId="{40528497-65B1-4C5E-9D40-216B32B22313}" srcOrd="1" destOrd="0" presId="urn:microsoft.com/office/officeart/2008/layout/LinedList"/>
    <dgm:cxn modelId="{FE6EE2C3-79ED-4C16-9085-B55C5580A5BF}" type="presParOf" srcId="{1DB8710C-3810-435A-92E7-CEA707A92B45}" destId="{63E13BDF-E2BD-45C9-BC70-E73B894FD439}" srcOrd="2" destOrd="0" presId="urn:microsoft.com/office/officeart/2008/layout/LinedList"/>
    <dgm:cxn modelId="{4AA20807-12D5-4C62-BD93-DBE079650F0E}" type="presParOf" srcId="{1DB8710C-3810-435A-92E7-CEA707A92B45}" destId="{065631BA-4F46-4F76-9203-7B93BF1B6D00}" srcOrd="3" destOrd="0" presId="urn:microsoft.com/office/officeart/2008/layout/LinedList"/>
    <dgm:cxn modelId="{561976B6-3385-4882-810C-C6D2AA5ED136}" type="presParOf" srcId="{065631BA-4F46-4F76-9203-7B93BF1B6D00}" destId="{91FEF7B9-BFE7-4E32-87ED-C96A28FEA6F7}" srcOrd="0" destOrd="0" presId="urn:microsoft.com/office/officeart/2008/layout/LinedList"/>
    <dgm:cxn modelId="{51D79E0C-271E-4962-B5ED-7B3D1A8F94E2}" type="presParOf" srcId="{065631BA-4F46-4F76-9203-7B93BF1B6D00}" destId="{7D247499-52D1-4B47-86FA-87158D1BB39D}" srcOrd="1" destOrd="0" presId="urn:microsoft.com/office/officeart/2008/layout/LinedList"/>
    <dgm:cxn modelId="{4B11EE87-517E-4B8D-A75F-C81177523D58}" type="presParOf" srcId="{1DB8710C-3810-435A-92E7-CEA707A92B45}" destId="{0DF9CC51-1D02-4EEF-A81A-A5941E646268}" srcOrd="4" destOrd="0" presId="urn:microsoft.com/office/officeart/2008/layout/LinedList"/>
    <dgm:cxn modelId="{18246132-286B-47A0-8C14-C54F76D84412}" type="presParOf" srcId="{1DB8710C-3810-435A-92E7-CEA707A92B45}" destId="{4F98F007-84D4-4311-9991-6AB2C24083DD}" srcOrd="5" destOrd="0" presId="urn:microsoft.com/office/officeart/2008/layout/LinedList"/>
    <dgm:cxn modelId="{6189DC93-EA8F-41FA-B592-5B0B7F4D2A90}" type="presParOf" srcId="{4F98F007-84D4-4311-9991-6AB2C24083DD}" destId="{22A0D2E3-5559-4AAE-B1FE-5BCE2F993DCD}" srcOrd="0" destOrd="0" presId="urn:microsoft.com/office/officeart/2008/layout/LinedList"/>
    <dgm:cxn modelId="{F9EE32AF-22E6-4CDE-8447-B67F96AA8A98}" type="presParOf" srcId="{4F98F007-84D4-4311-9991-6AB2C24083DD}" destId="{C4EB906A-84ED-4993-BF90-32856432D6EB}" srcOrd="1" destOrd="0" presId="urn:microsoft.com/office/officeart/2008/layout/LinedList"/>
    <dgm:cxn modelId="{51EA2752-0265-47E3-A90C-796073A184A4}" type="presParOf" srcId="{1DB8710C-3810-435A-92E7-CEA707A92B45}" destId="{309DD38F-C2AF-4E7D-A641-3798AB8E81CA}" srcOrd="6" destOrd="0" presId="urn:microsoft.com/office/officeart/2008/layout/LinedList"/>
    <dgm:cxn modelId="{78FF4994-9EE2-4752-8966-8D54C6B8C1B7}" type="presParOf" srcId="{1DB8710C-3810-435A-92E7-CEA707A92B45}" destId="{CB2CB347-3E03-4BA6-A34E-DF8F21E5C457}" srcOrd="7" destOrd="0" presId="urn:microsoft.com/office/officeart/2008/layout/LinedList"/>
    <dgm:cxn modelId="{C5D69A2F-C8A3-4CAC-AEE3-4AD338A737EB}" type="presParOf" srcId="{CB2CB347-3E03-4BA6-A34E-DF8F21E5C457}" destId="{0B9584F8-6EBC-4890-A68A-06FA14A3A868}" srcOrd="0" destOrd="0" presId="urn:microsoft.com/office/officeart/2008/layout/LinedList"/>
    <dgm:cxn modelId="{C7D44DFA-7B1C-42F3-84FC-3996FCB88B53}" type="presParOf" srcId="{CB2CB347-3E03-4BA6-A34E-DF8F21E5C457}" destId="{69DDC5DE-01D7-4411-B883-E59F12B5FD0E}" srcOrd="1" destOrd="0" presId="urn:microsoft.com/office/officeart/2008/layout/LinedList"/>
    <dgm:cxn modelId="{71B3E408-AB61-45E5-B8FF-87C60792284C}" type="presParOf" srcId="{1DB8710C-3810-435A-92E7-CEA707A92B45}" destId="{56EAF8D9-05A7-4CD0-9935-42E4895D4D4E}" srcOrd="8" destOrd="0" presId="urn:microsoft.com/office/officeart/2008/layout/LinedList"/>
    <dgm:cxn modelId="{F7FF18A8-4264-4539-AB16-11BBB08093EF}" type="presParOf" srcId="{1DB8710C-3810-435A-92E7-CEA707A92B45}" destId="{EF02C401-579C-4E1F-847B-D8228FD9F102}" srcOrd="9" destOrd="0" presId="urn:microsoft.com/office/officeart/2008/layout/LinedList"/>
    <dgm:cxn modelId="{89DD1335-E22D-43B7-88AE-43CF79196A3B}" type="presParOf" srcId="{EF02C401-579C-4E1F-847B-D8228FD9F102}" destId="{80BE9C2E-09A7-4F63-868F-711AE5D5DB8A}" srcOrd="0" destOrd="0" presId="urn:microsoft.com/office/officeart/2008/layout/LinedList"/>
    <dgm:cxn modelId="{7ED17DE3-938E-4E2D-AFFA-36DCBF6F6518}" type="presParOf" srcId="{EF02C401-579C-4E1F-847B-D8228FD9F102}" destId="{5C644D54-419C-4C6E-B01B-00638823E7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10246-0F4D-42E6-86D6-E095140472D1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2EEE48-0EA9-4E9D-BAE1-EF9B88764333}">
      <dgm:prSet/>
      <dgm:spPr/>
      <dgm:t>
        <a:bodyPr/>
        <a:lstStyle/>
        <a:p>
          <a:r>
            <a:rPr lang="en-US"/>
            <a:t>Regional anestesi</a:t>
          </a:r>
        </a:p>
      </dgm:t>
    </dgm:pt>
    <dgm:pt modelId="{87D9604D-B06B-4946-A6E5-F1BF804F8164}" type="parTrans" cxnId="{B5C43FC4-36EE-46A3-85DC-BED6E8AA0EA3}">
      <dgm:prSet/>
      <dgm:spPr/>
      <dgm:t>
        <a:bodyPr/>
        <a:lstStyle/>
        <a:p>
          <a:endParaRPr lang="en-US"/>
        </a:p>
      </dgm:t>
    </dgm:pt>
    <dgm:pt modelId="{5FF2A645-0B75-423F-851D-01C1B6647FB9}" type="sibTrans" cxnId="{B5C43FC4-36EE-46A3-85DC-BED6E8AA0EA3}">
      <dgm:prSet/>
      <dgm:spPr/>
      <dgm:t>
        <a:bodyPr/>
        <a:lstStyle/>
        <a:p>
          <a:endParaRPr lang="en-US"/>
        </a:p>
      </dgm:t>
    </dgm:pt>
    <dgm:pt modelId="{38F3690E-4F82-4FF2-8A60-5D8CD74B41D3}" type="pres">
      <dgm:prSet presAssocID="{98410246-0F4D-42E6-86D6-E095140472D1}" presName="diagram" presStyleCnt="0">
        <dgm:presLayoutVars>
          <dgm:dir/>
          <dgm:resizeHandles val="exact"/>
        </dgm:presLayoutVars>
      </dgm:prSet>
      <dgm:spPr/>
    </dgm:pt>
    <dgm:pt modelId="{558914BD-F8BD-4E2D-B03E-B0BD17D06119}" type="pres">
      <dgm:prSet presAssocID="{0E2EEE48-0EA9-4E9D-BAE1-EF9B88764333}" presName="node" presStyleLbl="node1" presStyleIdx="0" presStyleCnt="1" custLinFactNeighborY="-19981">
        <dgm:presLayoutVars>
          <dgm:bulletEnabled val="1"/>
        </dgm:presLayoutVars>
      </dgm:prSet>
      <dgm:spPr/>
    </dgm:pt>
  </dgm:ptLst>
  <dgm:cxnLst>
    <dgm:cxn modelId="{A0359A3F-2221-4CEF-A513-42EDF10B9CC2}" type="presOf" srcId="{0E2EEE48-0EA9-4E9D-BAE1-EF9B88764333}" destId="{558914BD-F8BD-4E2D-B03E-B0BD17D06119}" srcOrd="0" destOrd="0" presId="urn:microsoft.com/office/officeart/2005/8/layout/default"/>
    <dgm:cxn modelId="{B5C43FC4-36EE-46A3-85DC-BED6E8AA0EA3}" srcId="{98410246-0F4D-42E6-86D6-E095140472D1}" destId="{0E2EEE48-0EA9-4E9D-BAE1-EF9B88764333}" srcOrd="0" destOrd="0" parTransId="{87D9604D-B06B-4946-A6E5-F1BF804F8164}" sibTransId="{5FF2A645-0B75-423F-851D-01C1B6647FB9}"/>
    <dgm:cxn modelId="{313C7EC6-7DF5-4097-8996-D88EF55E6521}" type="presOf" srcId="{98410246-0F4D-42E6-86D6-E095140472D1}" destId="{38F3690E-4F82-4FF2-8A60-5D8CD74B41D3}" srcOrd="0" destOrd="0" presId="urn:microsoft.com/office/officeart/2005/8/layout/default"/>
    <dgm:cxn modelId="{B4B4B2EC-420D-4C01-AB87-748F4DE2B843}" type="presParOf" srcId="{38F3690E-4F82-4FF2-8A60-5D8CD74B41D3}" destId="{558914BD-F8BD-4E2D-B03E-B0BD17D0611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C0588-39F5-40DA-9124-41E8BCED2AC8}">
      <dsp:nvSpPr>
        <dsp:cNvPr id="0" name=""/>
        <dsp:cNvSpPr/>
      </dsp:nvSpPr>
      <dsp:spPr>
        <a:xfrm>
          <a:off x="0" y="477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Inledning</a:t>
          </a:r>
        </a:p>
      </dsp:txBody>
      <dsp:txXfrm>
        <a:off x="23417" y="71179"/>
        <a:ext cx="6125365" cy="432866"/>
      </dsp:txXfrm>
    </dsp:sp>
    <dsp:sp modelId="{66549BBE-EE92-4461-BAD5-91CD707D2766}">
      <dsp:nvSpPr>
        <dsp:cNvPr id="0" name=""/>
        <dsp:cNvSpPr/>
      </dsp:nvSpPr>
      <dsp:spPr>
        <a:xfrm>
          <a:off x="0" y="5850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Presentation av nya medarbetare</a:t>
          </a:r>
        </a:p>
      </dsp:txBody>
      <dsp:txXfrm>
        <a:off x="23417" y="608479"/>
        <a:ext cx="6125365" cy="432866"/>
      </dsp:txXfrm>
    </dsp:sp>
    <dsp:sp modelId="{C5872783-295D-42CF-8F5B-A10F4A160E7E}">
      <dsp:nvSpPr>
        <dsp:cNvPr id="0" name=""/>
        <dsp:cNvSpPr/>
      </dsp:nvSpPr>
      <dsp:spPr>
        <a:xfrm>
          <a:off x="0" y="11223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Nya avtal</a:t>
          </a:r>
        </a:p>
      </dsp:txBody>
      <dsp:txXfrm>
        <a:off x="23417" y="1145779"/>
        <a:ext cx="6125365" cy="432866"/>
      </dsp:txXfrm>
    </dsp:sp>
    <dsp:sp modelId="{AA1507F8-44CB-4A0E-96C4-B4B2FD1E41BB}">
      <dsp:nvSpPr>
        <dsp:cNvPr id="0" name=""/>
        <dsp:cNvSpPr/>
      </dsp:nvSpPr>
      <dsp:spPr>
        <a:xfrm>
          <a:off x="0" y="16596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Pågående upphandlingar</a:t>
          </a:r>
        </a:p>
      </dsp:txBody>
      <dsp:txXfrm>
        <a:off x="23417" y="1683079"/>
        <a:ext cx="6125365" cy="432866"/>
      </dsp:txXfrm>
    </dsp:sp>
    <dsp:sp modelId="{BB848BEE-DD83-4271-A1A5-598148317DD6}">
      <dsp:nvSpPr>
        <dsp:cNvPr id="0" name=""/>
        <dsp:cNvSpPr/>
      </dsp:nvSpPr>
      <dsp:spPr>
        <a:xfrm>
          <a:off x="0" y="21969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Allmän information</a:t>
          </a:r>
        </a:p>
      </dsp:txBody>
      <dsp:txXfrm>
        <a:off x="23417" y="2220379"/>
        <a:ext cx="6125365" cy="432866"/>
      </dsp:txXfrm>
    </dsp:sp>
    <dsp:sp modelId="{D5F2B5AC-8112-477E-9748-DBA42C991076}">
      <dsp:nvSpPr>
        <dsp:cNvPr id="0" name=""/>
        <dsp:cNvSpPr/>
      </dsp:nvSpPr>
      <dsp:spPr>
        <a:xfrm>
          <a:off x="0" y="27342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Produktinformation</a:t>
          </a:r>
        </a:p>
      </dsp:txBody>
      <dsp:txXfrm>
        <a:off x="23417" y="2757679"/>
        <a:ext cx="6125365" cy="432866"/>
      </dsp:txXfrm>
    </dsp:sp>
    <dsp:sp modelId="{35046F8C-F553-42CD-A1E6-9527DF1A698A}">
      <dsp:nvSpPr>
        <dsp:cNvPr id="0" name=""/>
        <dsp:cNvSpPr/>
      </dsp:nvSpPr>
      <dsp:spPr>
        <a:xfrm>
          <a:off x="0" y="32715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Reklamationer och synpunkter</a:t>
          </a:r>
        </a:p>
      </dsp:txBody>
      <dsp:txXfrm>
        <a:off x="23417" y="3294979"/>
        <a:ext cx="6125365" cy="432866"/>
      </dsp:txXfrm>
    </dsp:sp>
    <dsp:sp modelId="{0D42B4FF-A97E-4457-80E2-572AAC625271}">
      <dsp:nvSpPr>
        <dsp:cNvPr id="0" name=""/>
        <dsp:cNvSpPr/>
      </dsp:nvSpPr>
      <dsp:spPr>
        <a:xfrm>
          <a:off x="0" y="38088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Artikelförändringar</a:t>
          </a:r>
        </a:p>
      </dsp:txBody>
      <dsp:txXfrm>
        <a:off x="23417" y="3832279"/>
        <a:ext cx="6125365" cy="432866"/>
      </dsp:txXfrm>
    </dsp:sp>
    <dsp:sp modelId="{B2CD0BD6-0E59-4BDA-8763-97F13F0B8CA3}">
      <dsp:nvSpPr>
        <dsp:cNvPr id="0" name=""/>
        <dsp:cNvSpPr/>
      </dsp:nvSpPr>
      <dsp:spPr>
        <a:xfrm>
          <a:off x="0" y="43461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Frågor</a:t>
          </a:r>
        </a:p>
      </dsp:txBody>
      <dsp:txXfrm>
        <a:off x="23417" y="4369579"/>
        <a:ext cx="6125365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99CCD-8A1B-43A5-9415-55DA0949F48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Lára Marteinsdottir - Kundansvarig</a:t>
          </a:r>
        </a:p>
      </dsp:txBody>
      <dsp:txXfrm>
        <a:off x="0" y="39687"/>
        <a:ext cx="3286125" cy="1971675"/>
      </dsp:txXfrm>
    </dsp:sp>
    <dsp:sp modelId="{03C41AA2-048E-4B28-A473-51A058E644B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Emma Åsberg – Sortimentsansvarig</a:t>
          </a:r>
        </a:p>
      </dsp:txBody>
      <dsp:txXfrm>
        <a:off x="3614737" y="39687"/>
        <a:ext cx="3286125" cy="1971675"/>
      </dsp:txXfrm>
    </dsp:sp>
    <dsp:sp modelId="{6A6E1490-99FC-46FC-BCB2-3EADAD7F03A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Russol Abushaia – Upphandlare</a:t>
          </a:r>
        </a:p>
      </dsp:txBody>
      <dsp:txXfrm>
        <a:off x="7229475" y="39687"/>
        <a:ext cx="3286125" cy="1971675"/>
      </dsp:txXfrm>
    </dsp:sp>
    <dsp:sp modelId="{778F4520-6749-4C78-8822-B3BF4721B370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Michelle Acár – Upphandlare</a:t>
          </a:r>
        </a:p>
      </dsp:txBody>
      <dsp:txXfrm>
        <a:off x="1807368" y="2339975"/>
        <a:ext cx="3286125" cy="1971675"/>
      </dsp:txXfrm>
    </dsp:sp>
    <dsp:sp modelId="{E777427F-9EE6-4A75-9BD0-5529DFA469B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Gustav Halldén - Miljökemist</a:t>
          </a:r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D66D3-11AF-4954-A402-0678FF297DB1}">
      <dsp:nvSpPr>
        <dsp:cNvPr id="0" name=""/>
        <dsp:cNvSpPr/>
      </dsp:nvSpPr>
      <dsp:spPr>
        <a:xfrm>
          <a:off x="0" y="3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4D72C-D0BD-4402-9801-E4F38CF97D18}">
      <dsp:nvSpPr>
        <dsp:cNvPr id="0" name=""/>
        <dsp:cNvSpPr/>
      </dsp:nvSpPr>
      <dsp:spPr>
        <a:xfrm>
          <a:off x="0" y="396"/>
          <a:ext cx="10505330" cy="153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Arbete</a:t>
          </a:r>
          <a:r>
            <a:rPr lang="en-US" sz="1600" i="1" kern="1200" dirty="0"/>
            <a:t> med </a:t>
          </a:r>
          <a:r>
            <a:rPr lang="en-US" sz="1600" i="1" kern="1200" dirty="0" err="1"/>
            <a:t>kravställning</a:t>
          </a:r>
          <a:r>
            <a:rPr lang="en-US" sz="1600" i="1" kern="1200" dirty="0"/>
            <a:t>:</a:t>
          </a:r>
          <a:br>
            <a:rPr lang="en-US" sz="1300" kern="1200" dirty="0"/>
          </a:br>
          <a:r>
            <a:rPr lang="sv-SE" sz="1300" kern="1200" dirty="0"/>
            <a:t>Anestesi- och intensivvårdsmaterial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Injektion-, infusion-, transfusionsmaterial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Värmeprodukter anestesi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Transport- och avfallsemballage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Bäddmaterial</a:t>
          </a:r>
          <a:endParaRPr lang="en-US" sz="1300" kern="1200" dirty="0"/>
        </a:p>
      </dsp:txBody>
      <dsp:txXfrm>
        <a:off x="0" y="396"/>
        <a:ext cx="10505330" cy="1530201"/>
      </dsp:txXfrm>
    </dsp:sp>
    <dsp:sp modelId="{63E13BDF-E2BD-45C9-BC70-E73B894FD439}">
      <dsp:nvSpPr>
        <dsp:cNvPr id="0" name=""/>
        <dsp:cNvSpPr/>
      </dsp:nvSpPr>
      <dsp:spPr>
        <a:xfrm>
          <a:off x="0" y="15305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EF7B9-BFE7-4E32-87ED-C96A28FEA6F7}">
      <dsp:nvSpPr>
        <dsp:cNvPr id="0" name=""/>
        <dsp:cNvSpPr/>
      </dsp:nvSpPr>
      <dsp:spPr>
        <a:xfrm>
          <a:off x="0" y="1530598"/>
          <a:ext cx="10515600" cy="82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Annonserade</a:t>
          </a:r>
          <a:r>
            <a:rPr lang="en-US" sz="1600" i="1" kern="1200" dirty="0"/>
            <a:t>:</a:t>
          </a:r>
          <a:br>
            <a:rPr lang="en-US" sz="1300" i="1" kern="1200" dirty="0"/>
          </a:br>
          <a:endParaRPr lang="en-US" sz="1300" kern="1200" dirty="0"/>
        </a:p>
      </dsp:txBody>
      <dsp:txXfrm>
        <a:off x="0" y="1530598"/>
        <a:ext cx="10515600" cy="826926"/>
      </dsp:txXfrm>
    </dsp:sp>
    <dsp:sp modelId="{0DF9CC51-1D02-4EEF-A81A-A5941E646268}">
      <dsp:nvSpPr>
        <dsp:cNvPr id="0" name=""/>
        <dsp:cNvSpPr/>
      </dsp:nvSpPr>
      <dsp:spPr>
        <a:xfrm>
          <a:off x="0" y="23575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0D2E3-5559-4AAE-B1FE-5BCE2F993DCD}">
      <dsp:nvSpPr>
        <dsp:cNvPr id="0" name=""/>
        <dsp:cNvSpPr/>
      </dsp:nvSpPr>
      <dsp:spPr>
        <a:xfrm>
          <a:off x="0" y="2357524"/>
          <a:ext cx="10515600" cy="82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Utvärdering</a:t>
          </a:r>
          <a:r>
            <a:rPr lang="en-US" sz="1600" i="1" kern="1200" dirty="0"/>
            <a:t>:</a:t>
          </a:r>
          <a:r>
            <a:rPr lang="en-US" sz="1300" i="1" kern="1200" dirty="0"/>
            <a:t> </a:t>
          </a:r>
          <a:br>
            <a:rPr lang="en-US" sz="1300" i="1" kern="1200" dirty="0"/>
          </a:br>
          <a:r>
            <a:rPr lang="en-US" sz="1300" i="0" kern="1200" dirty="0" err="1"/>
            <a:t>Kondomer</a:t>
          </a:r>
          <a:endParaRPr lang="en-US" sz="1300" i="0" kern="1200" dirty="0"/>
        </a:p>
      </dsp:txBody>
      <dsp:txXfrm>
        <a:off x="0" y="2357524"/>
        <a:ext cx="10515600" cy="826926"/>
      </dsp:txXfrm>
    </dsp:sp>
    <dsp:sp modelId="{309DD38F-C2AF-4E7D-A641-3798AB8E81CA}">
      <dsp:nvSpPr>
        <dsp:cNvPr id="0" name=""/>
        <dsp:cNvSpPr/>
      </dsp:nvSpPr>
      <dsp:spPr>
        <a:xfrm>
          <a:off x="0" y="31844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584F8-6EBC-4890-A68A-06FA14A3A868}">
      <dsp:nvSpPr>
        <dsp:cNvPr id="0" name=""/>
        <dsp:cNvSpPr/>
      </dsp:nvSpPr>
      <dsp:spPr>
        <a:xfrm>
          <a:off x="0" y="3184450"/>
          <a:ext cx="10515600" cy="82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Tilldelad</a:t>
          </a:r>
          <a:r>
            <a:rPr lang="en-US" sz="1600" i="1" kern="1200" dirty="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 dirty="0"/>
            <a:t>Gyn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 dirty="0" err="1"/>
            <a:t>Kemisk-tekniska</a:t>
          </a:r>
          <a:r>
            <a:rPr lang="en-US" sz="1300" i="0" kern="1200" dirty="0"/>
            <a:t> produkter</a:t>
          </a:r>
        </a:p>
      </dsp:txBody>
      <dsp:txXfrm>
        <a:off x="0" y="3184450"/>
        <a:ext cx="10515600" cy="826926"/>
      </dsp:txXfrm>
    </dsp:sp>
    <dsp:sp modelId="{56EAF8D9-05A7-4CD0-9935-42E4895D4D4E}">
      <dsp:nvSpPr>
        <dsp:cNvPr id="0" name=""/>
        <dsp:cNvSpPr/>
      </dsp:nvSpPr>
      <dsp:spPr>
        <a:xfrm>
          <a:off x="0" y="401137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E9C2E-09A7-4F63-868F-711AE5D5DB8A}">
      <dsp:nvSpPr>
        <dsp:cNvPr id="0" name=""/>
        <dsp:cNvSpPr/>
      </dsp:nvSpPr>
      <dsp:spPr>
        <a:xfrm>
          <a:off x="0" y="4011376"/>
          <a:ext cx="10515600" cy="82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Överprövad</a:t>
          </a:r>
          <a:r>
            <a:rPr lang="en-US" sz="1600" i="1" kern="1200" dirty="0"/>
            <a:t>:</a:t>
          </a:r>
          <a:br>
            <a:rPr lang="en-US" sz="1600" kern="1200" dirty="0"/>
          </a:br>
          <a:endParaRPr lang="en-US" sz="1600" kern="1200" dirty="0"/>
        </a:p>
      </dsp:txBody>
      <dsp:txXfrm>
        <a:off x="0" y="4011376"/>
        <a:ext cx="10515600" cy="826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914BD-F8BD-4E2D-B03E-B0BD17D06119}">
      <dsp:nvSpPr>
        <dsp:cNvPr id="0" name=""/>
        <dsp:cNvSpPr/>
      </dsp:nvSpPr>
      <dsp:spPr>
        <a:xfrm>
          <a:off x="0" y="0"/>
          <a:ext cx="5181600" cy="31089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Regional anestesi</a:t>
          </a:r>
        </a:p>
      </dsp:txBody>
      <dsp:txXfrm>
        <a:off x="0" y="0"/>
        <a:ext cx="5181600" cy="310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533F-23B2-4226-9BAF-C173B4E51DC2}" type="datetimeFigureOut">
              <a:rPr lang="sv-SE" smtClean="0"/>
              <a:t>2025-09-24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4C9F5-B7E9-4233-A4D3-DD3DC4F4E5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362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FAFB-7944-4888-BAF2-0F786923C005}" type="datetimeFigureOut">
              <a:rPr lang="sv-SE" smtClean="0"/>
              <a:t>2025-09-24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271C-582E-49A3-8710-CC206E8C5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95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Tavi- kateterburen aortaklaffsimplantation</a:t>
            </a:r>
          </a:p>
          <a:p>
            <a:r>
              <a:rPr lang="sv-SE"/>
              <a:t>Energiinstrument- ultraljudsinstrumenten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82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38FF-6DB1-4158-9CC3-8414651591A1}" type="datetime1">
              <a:rPr lang="sv-SE" smtClean="0"/>
              <a:t>2025-09-24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8" y="262046"/>
            <a:ext cx="2740827" cy="652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690-FA70-4D83-A114-4C70662023F9}" type="datetime1">
              <a:rPr lang="sv-SE" smtClean="0"/>
              <a:t>2025-09-24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AAF-73D0-4B0F-8FF6-04338E337FE8}" type="datetime1">
              <a:rPr lang="sv-SE" smtClean="0"/>
              <a:t>2025-09-24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52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ri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010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ri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24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rmorang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239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rmorang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635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131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053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olett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365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olett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094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378-1FE1-4F65-BA9B-9765ACCA8BAE}" type="datetime1">
              <a:rPr lang="sv-SE" smtClean="0"/>
              <a:t>2025-09-24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09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k 7"/>
          <p:cNvCxnSpPr/>
          <p:nvPr userDrawn="1"/>
        </p:nvCxnSpPr>
        <p:spPr>
          <a:xfrm>
            <a:off x="726232" y="634481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21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ssgrö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612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ssgrö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964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EE93-EAC1-4FD2-A4FA-C4BBC7F8DB49}" type="datetime1">
              <a:rPr lang="sv-SE" smtClean="0"/>
              <a:t>2025-09-24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9F21-CE0B-4E6A-9DDA-722BAE4E8794}" type="datetime1">
              <a:rPr lang="sv-SE" smtClean="0"/>
              <a:t>2025-09-24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30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ak 8"/>
          <p:cNvCxnSpPr/>
          <p:nvPr userDrawn="1"/>
        </p:nvCxnSpPr>
        <p:spPr>
          <a:xfrm>
            <a:off x="726232" y="634485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944F-6F2A-44D8-8951-5026B40A198C}" type="datetime1">
              <a:rPr lang="sv-SE" smtClean="0"/>
              <a:t>2025-09-24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B54C-71B7-461F-A613-39ED2134A263}" type="datetime1">
              <a:rPr lang="sv-SE" smtClean="0"/>
              <a:t>2025-09-24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7729-C870-4D4B-8DE2-FE5EBE25B683}" type="datetime1">
              <a:rPr lang="sv-SE" smtClean="0"/>
              <a:t>2025-09-24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150E-7E8A-421F-84E9-6BEBF81F4F94}" type="datetime1">
              <a:rPr lang="sv-SE" smtClean="0"/>
              <a:t>2025-09-24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3E8-1817-4790-BFD1-D1C6E9C2B927}" type="datetime1">
              <a:rPr lang="sv-SE" smtClean="0"/>
              <a:t>2025-09-24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40C8-72B9-4FA7-8E5A-C8DC16030527}" type="datetime1">
              <a:rPr lang="sv-SE" smtClean="0"/>
              <a:t>2025-09-24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141E2C7-4CD1-4E82-9A0E-20D6E721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58" y="262766"/>
            <a:ext cx="9582884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96400F-2A13-4211-8D37-28E38D11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096" y="1846097"/>
            <a:ext cx="9193883" cy="3456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21B03CF4-3CE5-4634-A35C-B2376DCB9166}"/>
              </a:ext>
            </a:extLst>
          </p:cNvPr>
          <p:cNvCxnSpPr/>
          <p:nvPr userDrawn="1"/>
        </p:nvCxnSpPr>
        <p:spPr>
          <a:xfrm>
            <a:off x="573263" y="5967482"/>
            <a:ext cx="953047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8C3DEF-FDA1-4422-A964-0D20CB4C4AE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50" y="5403745"/>
            <a:ext cx="1049995" cy="8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2654" indent="-272654" algn="l" defTabSz="685800" rtl="0" eaLnBrk="1" latinLnBrk="0" hangingPunct="1">
        <a:lnSpc>
          <a:spcPts val="27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barium.se/Instances/Create?externalInteractionID=4ff9f7ad-407f-476f-becd-7e05bb4532f0&amp;hideGui=tru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varuforsorjningen.se/media/93122/raett-handske-2023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4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7.sv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hyperlink" Target="mailto:femklovern@onemed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DCDD3-B648-548C-9942-553FFCBF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err="1"/>
              <a:t>Varuförsörjningens</a:t>
            </a:r>
            <a:r>
              <a:rPr lang="en-US" sz="2800" b="1"/>
              <a:t> </a:t>
            </a:r>
            <a:r>
              <a:rPr lang="en-US" sz="2800" b="1" err="1"/>
              <a:t>informationsmöte</a:t>
            </a:r>
            <a:br>
              <a:rPr lang="en-US" sz="2800" b="1"/>
            </a:br>
            <a:br>
              <a:rPr lang="en-US" sz="2800" b="1"/>
            </a:br>
            <a:r>
              <a:rPr lang="en-US" sz="2800" b="1"/>
              <a:t>24 September 2025</a:t>
            </a:r>
            <a:endParaRPr lang="en-US" sz="2800"/>
          </a:p>
        </p:txBody>
      </p:sp>
      <p:pic>
        <p:nvPicPr>
          <p:cNvPr id="6" name="Platshållare för innehåll 5" descr="Wildflowers på sommaren">
            <a:extLst>
              <a:ext uri="{FF2B5EF4-FFF2-40B4-BE49-F238E27FC236}">
                <a16:creationId xmlns:a16="http://schemas.microsoft.com/office/drawing/2014/main" id="{12AAB36B-CA12-FE68-FCFA-E3FEB2000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1" y="1825625"/>
            <a:ext cx="6518858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9470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CE1903-CB02-4CD2-9D19-41ECD819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8842"/>
            <a:ext cx="4683674" cy="4564048"/>
          </a:xfrm>
          <a:custGeom>
            <a:avLst/>
            <a:gdLst>
              <a:gd name="connsiteX0" fmla="*/ 0 w 4683674"/>
              <a:gd name="connsiteY0" fmla="*/ 0 h 4564048"/>
              <a:gd name="connsiteX1" fmla="*/ 4683674 w 4683674"/>
              <a:gd name="connsiteY1" fmla="*/ 0 h 4564048"/>
              <a:gd name="connsiteX2" fmla="*/ 4683674 w 4683674"/>
              <a:gd name="connsiteY2" fmla="*/ 4379420 h 4564048"/>
              <a:gd name="connsiteX3" fmla="*/ 4673671 w 4683674"/>
              <a:gd name="connsiteY3" fmla="*/ 4378840 h 4564048"/>
              <a:gd name="connsiteX4" fmla="*/ 4668303 w 4683674"/>
              <a:gd name="connsiteY4" fmla="*/ 4382142 h 4564048"/>
              <a:gd name="connsiteX5" fmla="*/ 4660562 w 4683674"/>
              <a:gd name="connsiteY5" fmla="*/ 4374448 h 4564048"/>
              <a:gd name="connsiteX6" fmla="*/ 4645215 w 4683674"/>
              <a:gd name="connsiteY6" fmla="*/ 4371375 h 4564048"/>
              <a:gd name="connsiteX7" fmla="*/ 4579761 w 4683674"/>
              <a:gd name="connsiteY7" fmla="*/ 4375210 h 4564048"/>
              <a:gd name="connsiteX8" fmla="*/ 4568074 w 4683674"/>
              <a:gd name="connsiteY8" fmla="*/ 4373416 h 4564048"/>
              <a:gd name="connsiteX9" fmla="*/ 4554149 w 4683674"/>
              <a:gd name="connsiteY9" fmla="*/ 4378650 h 4564048"/>
              <a:gd name="connsiteX10" fmla="*/ 4524620 w 4683674"/>
              <a:gd name="connsiteY10" fmla="*/ 4386604 h 4564048"/>
              <a:gd name="connsiteX11" fmla="*/ 4505841 w 4683674"/>
              <a:gd name="connsiteY11" fmla="*/ 4396541 h 4564048"/>
              <a:gd name="connsiteX12" fmla="*/ 4500482 w 4683674"/>
              <a:gd name="connsiteY12" fmla="*/ 4392332 h 4564048"/>
              <a:gd name="connsiteX13" fmla="*/ 4488387 w 4683674"/>
              <a:gd name="connsiteY13" fmla="*/ 4390994 h 4564048"/>
              <a:gd name="connsiteX14" fmla="*/ 4438484 w 4683674"/>
              <a:gd name="connsiteY14" fmla="*/ 4397951 h 4564048"/>
              <a:gd name="connsiteX15" fmla="*/ 4429332 w 4683674"/>
              <a:gd name="connsiteY15" fmla="*/ 4397340 h 4564048"/>
              <a:gd name="connsiteX16" fmla="*/ 4419149 w 4683674"/>
              <a:gd name="connsiteY16" fmla="*/ 4402124 h 4564048"/>
              <a:gd name="connsiteX17" fmla="*/ 4359785 w 4683674"/>
              <a:gd name="connsiteY17" fmla="*/ 4430931 h 4564048"/>
              <a:gd name="connsiteX18" fmla="*/ 4359139 w 4683674"/>
              <a:gd name="connsiteY18" fmla="*/ 4433856 h 4564048"/>
              <a:gd name="connsiteX19" fmla="*/ 4340592 w 4683674"/>
              <a:gd name="connsiteY19" fmla="*/ 4436136 h 4564048"/>
              <a:gd name="connsiteX20" fmla="*/ 4335770 w 4683674"/>
              <a:gd name="connsiteY20" fmla="*/ 4441526 h 4564048"/>
              <a:gd name="connsiteX21" fmla="*/ 4326252 w 4683674"/>
              <a:gd name="connsiteY21" fmla="*/ 4443308 h 4564048"/>
              <a:gd name="connsiteX22" fmla="*/ 4257540 w 4683674"/>
              <a:gd name="connsiteY22" fmla="*/ 4463117 h 4564048"/>
              <a:gd name="connsiteX23" fmla="*/ 4245512 w 4683674"/>
              <a:gd name="connsiteY23" fmla="*/ 4464119 h 4564048"/>
              <a:gd name="connsiteX24" fmla="*/ 4233621 w 4683674"/>
              <a:gd name="connsiteY24" fmla="*/ 4476195 h 4564048"/>
              <a:gd name="connsiteX25" fmla="*/ 4187084 w 4683674"/>
              <a:gd name="connsiteY25" fmla="*/ 4481018 h 4564048"/>
              <a:gd name="connsiteX26" fmla="*/ 4171513 w 4683674"/>
              <a:gd name="connsiteY26" fmla="*/ 4482231 h 4564048"/>
              <a:gd name="connsiteX27" fmla="*/ 4164564 w 4683674"/>
              <a:gd name="connsiteY27" fmla="*/ 4483140 h 4564048"/>
              <a:gd name="connsiteX28" fmla="*/ 4165685 w 4683674"/>
              <a:gd name="connsiteY28" fmla="*/ 4488934 h 4564048"/>
              <a:gd name="connsiteX29" fmla="*/ 4147125 w 4683674"/>
              <a:gd name="connsiteY29" fmla="*/ 4493318 h 4564048"/>
              <a:gd name="connsiteX30" fmla="*/ 4125154 w 4683674"/>
              <a:gd name="connsiteY30" fmla="*/ 4510572 h 4564048"/>
              <a:gd name="connsiteX31" fmla="*/ 4106103 w 4683674"/>
              <a:gd name="connsiteY31" fmla="*/ 4523887 h 4564048"/>
              <a:gd name="connsiteX32" fmla="*/ 4091879 w 4683674"/>
              <a:gd name="connsiteY32" fmla="*/ 4524368 h 4564048"/>
              <a:gd name="connsiteX33" fmla="*/ 4024147 w 4683674"/>
              <a:gd name="connsiteY33" fmla="*/ 4533649 h 4564048"/>
              <a:gd name="connsiteX34" fmla="*/ 4006667 w 4683674"/>
              <a:gd name="connsiteY34" fmla="*/ 4536715 h 4564048"/>
              <a:gd name="connsiteX35" fmla="*/ 3960069 w 4683674"/>
              <a:gd name="connsiteY35" fmla="*/ 4538590 h 4564048"/>
              <a:gd name="connsiteX36" fmla="*/ 3852451 w 4683674"/>
              <a:gd name="connsiteY36" fmla="*/ 4542685 h 4564048"/>
              <a:gd name="connsiteX37" fmla="*/ 3850255 w 4683674"/>
              <a:gd name="connsiteY37" fmla="*/ 4545236 h 4564048"/>
              <a:gd name="connsiteX38" fmla="*/ 3841400 w 4683674"/>
              <a:gd name="connsiteY38" fmla="*/ 4545965 h 4564048"/>
              <a:gd name="connsiteX39" fmla="*/ 3839247 w 4683674"/>
              <a:gd name="connsiteY39" fmla="*/ 4546615 h 4564048"/>
              <a:gd name="connsiteX40" fmla="*/ 3826700 w 4683674"/>
              <a:gd name="connsiteY40" fmla="*/ 4549892 h 4564048"/>
              <a:gd name="connsiteX41" fmla="*/ 3794865 w 4683674"/>
              <a:gd name="connsiteY41" fmla="*/ 4545523 h 4564048"/>
              <a:gd name="connsiteX42" fmla="*/ 3759852 w 4683674"/>
              <a:gd name="connsiteY42" fmla="*/ 4549496 h 4564048"/>
              <a:gd name="connsiteX43" fmla="*/ 3653239 w 4683674"/>
              <a:gd name="connsiteY43" fmla="*/ 4549970 h 4564048"/>
              <a:gd name="connsiteX44" fmla="*/ 3554756 w 4683674"/>
              <a:gd name="connsiteY44" fmla="*/ 4552963 h 4564048"/>
              <a:gd name="connsiteX45" fmla="*/ 3511343 w 4683674"/>
              <a:gd name="connsiteY45" fmla="*/ 4552282 h 4564048"/>
              <a:gd name="connsiteX46" fmla="*/ 3476178 w 4683674"/>
              <a:gd name="connsiteY46" fmla="*/ 4551540 h 4564048"/>
              <a:gd name="connsiteX47" fmla="*/ 3477650 w 4683674"/>
              <a:gd name="connsiteY47" fmla="*/ 4558467 h 4564048"/>
              <a:gd name="connsiteX48" fmla="*/ 3456605 w 4683674"/>
              <a:gd name="connsiteY48" fmla="*/ 4564048 h 4564048"/>
              <a:gd name="connsiteX49" fmla="*/ 3428916 w 4683674"/>
              <a:gd name="connsiteY49" fmla="*/ 4551357 h 4564048"/>
              <a:gd name="connsiteX50" fmla="*/ 3413192 w 4683674"/>
              <a:gd name="connsiteY50" fmla="*/ 4551476 h 4564048"/>
              <a:gd name="connsiteX51" fmla="*/ 3385609 w 4683674"/>
              <a:gd name="connsiteY51" fmla="*/ 4555860 h 4564048"/>
              <a:gd name="connsiteX52" fmla="*/ 3376421 w 4683674"/>
              <a:gd name="connsiteY52" fmla="*/ 4557888 h 4564048"/>
              <a:gd name="connsiteX53" fmla="*/ 3307414 w 4683674"/>
              <a:gd name="connsiteY53" fmla="*/ 4543811 h 4564048"/>
              <a:gd name="connsiteX54" fmla="*/ 3300685 w 4683674"/>
              <a:gd name="connsiteY54" fmla="*/ 4538163 h 4564048"/>
              <a:gd name="connsiteX55" fmla="*/ 3266080 w 4683674"/>
              <a:gd name="connsiteY55" fmla="*/ 4535707 h 4564048"/>
              <a:gd name="connsiteX56" fmla="*/ 3262145 w 4683674"/>
              <a:gd name="connsiteY56" fmla="*/ 4537206 h 4564048"/>
              <a:gd name="connsiteX57" fmla="*/ 3233468 w 4683674"/>
              <a:gd name="connsiteY57" fmla="*/ 4528559 h 4564048"/>
              <a:gd name="connsiteX58" fmla="*/ 3118476 w 4683674"/>
              <a:gd name="connsiteY58" fmla="*/ 4513311 h 4564048"/>
              <a:gd name="connsiteX59" fmla="*/ 2897364 w 4683674"/>
              <a:gd name="connsiteY59" fmla="*/ 4505308 h 4564048"/>
              <a:gd name="connsiteX60" fmla="*/ 2667093 w 4683674"/>
              <a:gd name="connsiteY60" fmla="*/ 4482464 h 4564048"/>
              <a:gd name="connsiteX61" fmla="*/ 2448752 w 4683674"/>
              <a:gd name="connsiteY61" fmla="*/ 4491308 h 4564048"/>
              <a:gd name="connsiteX62" fmla="*/ 2052050 w 4683674"/>
              <a:gd name="connsiteY62" fmla="*/ 4466857 h 4564048"/>
              <a:gd name="connsiteX63" fmla="*/ 1915952 w 4683674"/>
              <a:gd name="connsiteY63" fmla="*/ 4464669 h 4564048"/>
              <a:gd name="connsiteX64" fmla="*/ 1824767 w 4683674"/>
              <a:gd name="connsiteY64" fmla="*/ 4463841 h 4564048"/>
              <a:gd name="connsiteX65" fmla="*/ 1818446 w 4683674"/>
              <a:gd name="connsiteY65" fmla="*/ 4466162 h 4564048"/>
              <a:gd name="connsiteX66" fmla="*/ 1792979 w 4683674"/>
              <a:gd name="connsiteY66" fmla="*/ 4467533 h 4564048"/>
              <a:gd name="connsiteX67" fmla="*/ 1786007 w 4683674"/>
              <a:gd name="connsiteY67" fmla="*/ 4477820 h 4564048"/>
              <a:gd name="connsiteX68" fmla="*/ 1700890 w 4683674"/>
              <a:gd name="connsiteY68" fmla="*/ 4486737 h 4564048"/>
              <a:gd name="connsiteX69" fmla="*/ 1496036 w 4683674"/>
              <a:gd name="connsiteY69" fmla="*/ 4490777 h 4564048"/>
              <a:gd name="connsiteX70" fmla="*/ 1344435 w 4683674"/>
              <a:gd name="connsiteY70" fmla="*/ 4473538 h 4564048"/>
              <a:gd name="connsiteX71" fmla="*/ 1328066 w 4683674"/>
              <a:gd name="connsiteY71" fmla="*/ 4473650 h 4564048"/>
              <a:gd name="connsiteX72" fmla="*/ 1307929 w 4683674"/>
              <a:gd name="connsiteY72" fmla="*/ 4472224 h 4564048"/>
              <a:gd name="connsiteX73" fmla="*/ 1276712 w 4683674"/>
              <a:gd name="connsiteY73" fmla="*/ 4477775 h 4564048"/>
              <a:gd name="connsiteX74" fmla="*/ 1259786 w 4683674"/>
              <a:gd name="connsiteY74" fmla="*/ 4486039 h 4564048"/>
              <a:gd name="connsiteX75" fmla="*/ 1254149 w 4683674"/>
              <a:gd name="connsiteY75" fmla="*/ 4485243 h 4564048"/>
              <a:gd name="connsiteX76" fmla="*/ 1253835 w 4683674"/>
              <a:gd name="connsiteY76" fmla="*/ 4482397 h 4564048"/>
              <a:gd name="connsiteX77" fmla="*/ 1202349 w 4683674"/>
              <a:gd name="connsiteY77" fmla="*/ 4472878 h 4564048"/>
              <a:gd name="connsiteX78" fmla="*/ 1134209 w 4683674"/>
              <a:gd name="connsiteY78" fmla="*/ 4436320 h 4564048"/>
              <a:gd name="connsiteX79" fmla="*/ 1055333 w 4683674"/>
              <a:gd name="connsiteY79" fmla="*/ 4428602 h 4564048"/>
              <a:gd name="connsiteX80" fmla="*/ 1023656 w 4683674"/>
              <a:gd name="connsiteY80" fmla="*/ 4415806 h 4564048"/>
              <a:gd name="connsiteX81" fmla="*/ 989393 w 4683674"/>
              <a:gd name="connsiteY81" fmla="*/ 4417111 h 4564048"/>
              <a:gd name="connsiteX82" fmla="*/ 979308 w 4683674"/>
              <a:gd name="connsiteY82" fmla="*/ 4409520 h 4564048"/>
              <a:gd name="connsiteX83" fmla="*/ 977641 w 4683674"/>
              <a:gd name="connsiteY83" fmla="*/ 4408074 h 4564048"/>
              <a:gd name="connsiteX84" fmla="*/ 969438 w 4683674"/>
              <a:gd name="connsiteY84" fmla="*/ 4405286 h 4564048"/>
              <a:gd name="connsiteX85" fmla="*/ 969029 w 4683674"/>
              <a:gd name="connsiteY85" fmla="*/ 4400748 h 4564048"/>
              <a:gd name="connsiteX86" fmla="*/ 958049 w 4683674"/>
              <a:gd name="connsiteY86" fmla="*/ 4393863 h 4564048"/>
              <a:gd name="connsiteX87" fmla="*/ 942423 w 4683674"/>
              <a:gd name="connsiteY87" fmla="*/ 4389778 h 4564048"/>
              <a:gd name="connsiteX88" fmla="*/ 866111 w 4683674"/>
              <a:gd name="connsiteY88" fmla="*/ 4374574 h 4564048"/>
              <a:gd name="connsiteX89" fmla="*/ 821619 w 4683674"/>
              <a:gd name="connsiteY89" fmla="*/ 4363075 h 4564048"/>
              <a:gd name="connsiteX90" fmla="*/ 806545 w 4683674"/>
              <a:gd name="connsiteY90" fmla="*/ 4354932 h 4564048"/>
              <a:gd name="connsiteX91" fmla="*/ 784265 w 4683674"/>
              <a:gd name="connsiteY91" fmla="*/ 4346098 h 4564048"/>
              <a:gd name="connsiteX92" fmla="*/ 746361 w 4683674"/>
              <a:gd name="connsiteY92" fmla="*/ 4327585 h 4564048"/>
              <a:gd name="connsiteX93" fmla="*/ 724833 w 4683674"/>
              <a:gd name="connsiteY93" fmla="*/ 4322280 h 4564048"/>
              <a:gd name="connsiteX94" fmla="*/ 692229 w 4683674"/>
              <a:gd name="connsiteY94" fmla="*/ 4311453 h 4564048"/>
              <a:gd name="connsiteX95" fmla="*/ 682738 w 4683674"/>
              <a:gd name="connsiteY95" fmla="*/ 4309627 h 4564048"/>
              <a:gd name="connsiteX96" fmla="*/ 678921 w 4683674"/>
              <a:gd name="connsiteY96" fmla="*/ 4309083 h 4564048"/>
              <a:gd name="connsiteX97" fmla="*/ 646295 w 4683674"/>
              <a:gd name="connsiteY97" fmla="*/ 4309501 h 4564048"/>
              <a:gd name="connsiteX98" fmla="*/ 644071 w 4683674"/>
              <a:gd name="connsiteY98" fmla="*/ 4305725 h 4564048"/>
              <a:gd name="connsiteX99" fmla="*/ 634976 w 4683674"/>
              <a:gd name="connsiteY99" fmla="*/ 4300573 h 4564048"/>
              <a:gd name="connsiteX100" fmla="*/ 625763 w 4683674"/>
              <a:gd name="connsiteY100" fmla="*/ 4302811 h 4564048"/>
              <a:gd name="connsiteX101" fmla="*/ 607674 w 4683674"/>
              <a:gd name="connsiteY101" fmla="*/ 4301837 h 4564048"/>
              <a:gd name="connsiteX102" fmla="*/ 602965 w 4683674"/>
              <a:gd name="connsiteY102" fmla="*/ 4300327 h 4564048"/>
              <a:gd name="connsiteX103" fmla="*/ 586229 w 4683674"/>
              <a:gd name="connsiteY103" fmla="*/ 4312031 h 4564048"/>
              <a:gd name="connsiteX104" fmla="*/ 557275 w 4683674"/>
              <a:gd name="connsiteY104" fmla="*/ 4301289 h 4564048"/>
              <a:gd name="connsiteX105" fmla="*/ 526163 w 4683674"/>
              <a:gd name="connsiteY105" fmla="*/ 4297470 h 4564048"/>
              <a:gd name="connsiteX106" fmla="*/ 516631 w 4683674"/>
              <a:gd name="connsiteY106" fmla="*/ 4299761 h 4564048"/>
              <a:gd name="connsiteX107" fmla="*/ 459412 w 4683674"/>
              <a:gd name="connsiteY107" fmla="*/ 4306052 h 4564048"/>
              <a:gd name="connsiteX108" fmla="*/ 441733 w 4683674"/>
              <a:gd name="connsiteY108" fmla="*/ 4298450 h 4564048"/>
              <a:gd name="connsiteX109" fmla="*/ 428280 w 4683674"/>
              <a:gd name="connsiteY109" fmla="*/ 4294479 h 4564048"/>
              <a:gd name="connsiteX110" fmla="*/ 425763 w 4683674"/>
              <a:gd name="connsiteY110" fmla="*/ 4290239 h 4564048"/>
              <a:gd name="connsiteX111" fmla="*/ 416825 w 4683674"/>
              <a:gd name="connsiteY111" fmla="*/ 4289525 h 4564048"/>
              <a:gd name="connsiteX112" fmla="*/ 414589 w 4683674"/>
              <a:gd name="connsiteY112" fmla="*/ 4288538 h 4564048"/>
              <a:gd name="connsiteX113" fmla="*/ 401639 w 4683674"/>
              <a:gd name="connsiteY113" fmla="*/ 4283681 h 4564048"/>
              <a:gd name="connsiteX114" fmla="*/ 370415 w 4683674"/>
              <a:gd name="connsiteY114" fmla="*/ 4293067 h 4564048"/>
              <a:gd name="connsiteX115" fmla="*/ 334938 w 4683674"/>
              <a:gd name="connsiteY115" fmla="*/ 4288364 h 4564048"/>
              <a:gd name="connsiteX116" fmla="*/ 235237 w 4683674"/>
              <a:gd name="connsiteY116" fmla="*/ 4295882 h 4564048"/>
              <a:gd name="connsiteX117" fmla="*/ 121525 w 4683674"/>
              <a:gd name="connsiteY117" fmla="*/ 4278339 h 4564048"/>
              <a:gd name="connsiteX118" fmla="*/ 32621 w 4683674"/>
              <a:gd name="connsiteY118" fmla="*/ 4303674 h 4564048"/>
              <a:gd name="connsiteX119" fmla="*/ 3115 w 4683674"/>
              <a:gd name="connsiteY119" fmla="*/ 4309103 h 4564048"/>
              <a:gd name="connsiteX120" fmla="*/ 0 w 4683674"/>
              <a:gd name="connsiteY120" fmla="*/ 4309345 h 45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683674" h="4564048">
                <a:moveTo>
                  <a:pt x="0" y="0"/>
                </a:moveTo>
                <a:lnTo>
                  <a:pt x="4683674" y="0"/>
                </a:lnTo>
                <a:lnTo>
                  <a:pt x="4683674" y="4379420"/>
                </a:lnTo>
                <a:lnTo>
                  <a:pt x="4673671" y="4378840"/>
                </a:lnTo>
                <a:lnTo>
                  <a:pt x="4668303" y="4382142"/>
                </a:lnTo>
                <a:lnTo>
                  <a:pt x="4660562" y="4374448"/>
                </a:lnTo>
                <a:cubicBezTo>
                  <a:pt x="4656355" y="4371442"/>
                  <a:pt x="4651457" y="4369784"/>
                  <a:pt x="4645215" y="4371375"/>
                </a:cubicBezTo>
                <a:cubicBezTo>
                  <a:pt x="4609044" y="4396149"/>
                  <a:pt x="4641746" y="4356730"/>
                  <a:pt x="4579761" y="4375210"/>
                </a:cubicBezTo>
                <a:cubicBezTo>
                  <a:pt x="4577006" y="4378689"/>
                  <a:pt x="4568410" y="4377372"/>
                  <a:pt x="4568074" y="4373416"/>
                </a:cubicBezTo>
                <a:cubicBezTo>
                  <a:pt x="4564387" y="4375383"/>
                  <a:pt x="4556922" y="4384553"/>
                  <a:pt x="4554149" y="4378650"/>
                </a:cubicBezTo>
                <a:cubicBezTo>
                  <a:pt x="4543884" y="4380267"/>
                  <a:pt x="4533963" y="4382948"/>
                  <a:pt x="4524620" y="4386604"/>
                </a:cubicBezTo>
                <a:lnTo>
                  <a:pt x="4505841" y="4396541"/>
                </a:lnTo>
                <a:lnTo>
                  <a:pt x="4500482" y="4392332"/>
                </a:lnTo>
                <a:cubicBezTo>
                  <a:pt x="4496952" y="4390347"/>
                  <a:pt x="4493026" y="4389414"/>
                  <a:pt x="4488387" y="4390994"/>
                </a:cubicBezTo>
                <a:cubicBezTo>
                  <a:pt x="4463053" y="4411779"/>
                  <a:pt x="4484273" y="4380259"/>
                  <a:pt x="4438484" y="4397951"/>
                </a:cubicBezTo>
                <a:cubicBezTo>
                  <a:pt x="4436716" y="4400724"/>
                  <a:pt x="4429980" y="4400278"/>
                  <a:pt x="4429332" y="4397340"/>
                </a:cubicBezTo>
                <a:cubicBezTo>
                  <a:pt x="4426691" y="4399042"/>
                  <a:pt x="4421867" y="4406365"/>
                  <a:pt x="4419149" y="4402124"/>
                </a:cubicBezTo>
                <a:cubicBezTo>
                  <a:pt x="4407558" y="4407723"/>
                  <a:pt x="4369788" y="4425642"/>
                  <a:pt x="4359785" y="4430931"/>
                </a:cubicBezTo>
                <a:lnTo>
                  <a:pt x="4359139" y="4433856"/>
                </a:lnTo>
                <a:cubicBezTo>
                  <a:pt x="4355940" y="4434724"/>
                  <a:pt x="4344487" y="4434858"/>
                  <a:pt x="4340592" y="4436136"/>
                </a:cubicBezTo>
                <a:lnTo>
                  <a:pt x="4335770" y="4441526"/>
                </a:lnTo>
                <a:lnTo>
                  <a:pt x="4326252" y="4443308"/>
                </a:lnTo>
                <a:lnTo>
                  <a:pt x="4257540" y="4463117"/>
                </a:lnTo>
                <a:lnTo>
                  <a:pt x="4245512" y="4464119"/>
                </a:lnTo>
                <a:cubicBezTo>
                  <a:pt x="4240161" y="4466068"/>
                  <a:pt x="4236009" y="4469767"/>
                  <a:pt x="4233621" y="4476195"/>
                </a:cubicBezTo>
                <a:cubicBezTo>
                  <a:pt x="4223883" y="4479012"/>
                  <a:pt x="4196741" y="4479467"/>
                  <a:pt x="4187084" y="4481018"/>
                </a:cubicBezTo>
                <a:lnTo>
                  <a:pt x="4171513" y="4482231"/>
                </a:lnTo>
                <a:lnTo>
                  <a:pt x="4164564" y="4483140"/>
                </a:lnTo>
                <a:lnTo>
                  <a:pt x="4165685" y="4488934"/>
                </a:lnTo>
                <a:lnTo>
                  <a:pt x="4147125" y="4493318"/>
                </a:lnTo>
                <a:cubicBezTo>
                  <a:pt x="4141442" y="4496732"/>
                  <a:pt x="4133773" y="4503479"/>
                  <a:pt x="4125154" y="4510572"/>
                </a:cubicBezTo>
                <a:lnTo>
                  <a:pt x="4106103" y="4523887"/>
                </a:lnTo>
                <a:lnTo>
                  <a:pt x="4091879" y="4524368"/>
                </a:lnTo>
                <a:cubicBezTo>
                  <a:pt x="4070874" y="4526861"/>
                  <a:pt x="4038349" y="4531592"/>
                  <a:pt x="4024147" y="4533649"/>
                </a:cubicBezTo>
                <a:cubicBezTo>
                  <a:pt x="4020340" y="4537148"/>
                  <a:pt x="4013205" y="4536000"/>
                  <a:pt x="4006667" y="4536715"/>
                </a:cubicBezTo>
                <a:cubicBezTo>
                  <a:pt x="4000081" y="4539985"/>
                  <a:pt x="3969515" y="4540224"/>
                  <a:pt x="3960069" y="4538590"/>
                </a:cubicBezTo>
                <a:lnTo>
                  <a:pt x="3852451" y="4542685"/>
                </a:lnTo>
                <a:lnTo>
                  <a:pt x="3850255" y="4545236"/>
                </a:lnTo>
                <a:lnTo>
                  <a:pt x="3841400" y="4545965"/>
                </a:lnTo>
                <a:lnTo>
                  <a:pt x="3839247" y="4546615"/>
                </a:lnTo>
                <a:cubicBezTo>
                  <a:pt x="3835142" y="4547869"/>
                  <a:pt x="3831033" y="4549038"/>
                  <a:pt x="3826700" y="4549892"/>
                </a:cubicBezTo>
                <a:cubicBezTo>
                  <a:pt x="3823957" y="4539088"/>
                  <a:pt x="3789397" y="4555374"/>
                  <a:pt x="3794865" y="4545523"/>
                </a:cubicBezTo>
                <a:cubicBezTo>
                  <a:pt x="3770584" y="4548337"/>
                  <a:pt x="3782159" y="4538224"/>
                  <a:pt x="3759852" y="4549496"/>
                </a:cubicBezTo>
                <a:cubicBezTo>
                  <a:pt x="3715905" y="4546697"/>
                  <a:pt x="3692864" y="4558132"/>
                  <a:pt x="3653239" y="4549970"/>
                </a:cubicBezTo>
                <a:cubicBezTo>
                  <a:pt x="3660931" y="4554163"/>
                  <a:pt x="3567553" y="4553744"/>
                  <a:pt x="3554756" y="4552963"/>
                </a:cubicBezTo>
                <a:lnTo>
                  <a:pt x="3511343" y="4552282"/>
                </a:lnTo>
                <a:lnTo>
                  <a:pt x="3476178" y="4551540"/>
                </a:lnTo>
                <a:lnTo>
                  <a:pt x="3477650" y="4558467"/>
                </a:lnTo>
                <a:cubicBezTo>
                  <a:pt x="3467355" y="4557922"/>
                  <a:pt x="3461066" y="4560277"/>
                  <a:pt x="3456605" y="4564048"/>
                </a:cubicBezTo>
                <a:lnTo>
                  <a:pt x="3428916" y="4551357"/>
                </a:lnTo>
                <a:lnTo>
                  <a:pt x="3413192" y="4551476"/>
                </a:lnTo>
                <a:lnTo>
                  <a:pt x="3385609" y="4555860"/>
                </a:lnTo>
                <a:lnTo>
                  <a:pt x="3376421" y="4557888"/>
                </a:lnTo>
                <a:lnTo>
                  <a:pt x="3307414" y="4543811"/>
                </a:lnTo>
                <a:lnTo>
                  <a:pt x="3300685" y="4538163"/>
                </a:lnTo>
                <a:cubicBezTo>
                  <a:pt x="3293468" y="4534686"/>
                  <a:pt x="3283196" y="4533076"/>
                  <a:pt x="3266080" y="4535707"/>
                </a:cubicBezTo>
                <a:lnTo>
                  <a:pt x="3262145" y="4537206"/>
                </a:lnTo>
                <a:lnTo>
                  <a:pt x="3233468" y="4528559"/>
                </a:lnTo>
                <a:cubicBezTo>
                  <a:pt x="3224213" y="4524624"/>
                  <a:pt x="3125184" y="4519671"/>
                  <a:pt x="3118476" y="4513311"/>
                </a:cubicBezTo>
                <a:cubicBezTo>
                  <a:pt x="3010039" y="4529055"/>
                  <a:pt x="3002573" y="4501116"/>
                  <a:pt x="2897364" y="4505308"/>
                </a:cubicBezTo>
                <a:cubicBezTo>
                  <a:pt x="2806245" y="4462735"/>
                  <a:pt x="2748772" y="4488666"/>
                  <a:pt x="2667093" y="4482464"/>
                </a:cubicBezTo>
                <a:cubicBezTo>
                  <a:pt x="2589297" y="4478101"/>
                  <a:pt x="2553275" y="4491877"/>
                  <a:pt x="2448752" y="4491308"/>
                </a:cubicBezTo>
                <a:cubicBezTo>
                  <a:pt x="2338005" y="4482023"/>
                  <a:pt x="2176624" y="4486957"/>
                  <a:pt x="2052050" y="4466857"/>
                </a:cubicBezTo>
                <a:cubicBezTo>
                  <a:pt x="1954172" y="4460387"/>
                  <a:pt x="1953833" y="4465171"/>
                  <a:pt x="1915952" y="4464669"/>
                </a:cubicBezTo>
                <a:cubicBezTo>
                  <a:pt x="1903354" y="4467427"/>
                  <a:pt x="1836826" y="4459363"/>
                  <a:pt x="1824767" y="4463841"/>
                </a:cubicBezTo>
                <a:lnTo>
                  <a:pt x="1818446" y="4466162"/>
                </a:lnTo>
                <a:lnTo>
                  <a:pt x="1792979" y="4467533"/>
                </a:lnTo>
                <a:lnTo>
                  <a:pt x="1786007" y="4477820"/>
                </a:lnTo>
                <a:lnTo>
                  <a:pt x="1700890" y="4486737"/>
                </a:lnTo>
                <a:cubicBezTo>
                  <a:pt x="1644305" y="4461695"/>
                  <a:pt x="1595991" y="4491570"/>
                  <a:pt x="1496036" y="4490777"/>
                </a:cubicBezTo>
                <a:cubicBezTo>
                  <a:pt x="1469547" y="4482126"/>
                  <a:pt x="1364133" y="4461070"/>
                  <a:pt x="1344435" y="4473538"/>
                </a:cubicBezTo>
                <a:lnTo>
                  <a:pt x="1328066" y="4473650"/>
                </a:lnTo>
                <a:lnTo>
                  <a:pt x="1307929" y="4472224"/>
                </a:lnTo>
                <a:cubicBezTo>
                  <a:pt x="1297296" y="4472938"/>
                  <a:pt x="1286253" y="4474917"/>
                  <a:pt x="1276712" y="4477775"/>
                </a:cubicBezTo>
                <a:lnTo>
                  <a:pt x="1259786" y="4486039"/>
                </a:lnTo>
                <a:lnTo>
                  <a:pt x="1254149" y="4485243"/>
                </a:lnTo>
                <a:lnTo>
                  <a:pt x="1253835" y="4482397"/>
                </a:lnTo>
                <a:cubicBezTo>
                  <a:pt x="1242111" y="4472542"/>
                  <a:pt x="1167700" y="4491972"/>
                  <a:pt x="1202349" y="4472878"/>
                </a:cubicBezTo>
                <a:cubicBezTo>
                  <a:pt x="1189242" y="4471823"/>
                  <a:pt x="1167161" y="4433285"/>
                  <a:pt x="1134209" y="4436320"/>
                </a:cubicBezTo>
                <a:cubicBezTo>
                  <a:pt x="1089697" y="4442366"/>
                  <a:pt x="1100423" y="4432039"/>
                  <a:pt x="1055333" y="4428602"/>
                </a:cubicBezTo>
                <a:cubicBezTo>
                  <a:pt x="1041136" y="4406270"/>
                  <a:pt x="1045585" y="4424774"/>
                  <a:pt x="1023656" y="4415806"/>
                </a:cubicBezTo>
                <a:cubicBezTo>
                  <a:pt x="1022285" y="4432773"/>
                  <a:pt x="999484" y="4400086"/>
                  <a:pt x="989393" y="4417111"/>
                </a:cubicBezTo>
                <a:cubicBezTo>
                  <a:pt x="985722" y="4414939"/>
                  <a:pt x="982483" y="4412299"/>
                  <a:pt x="979308" y="4409520"/>
                </a:cubicBezTo>
                <a:lnTo>
                  <a:pt x="977641" y="4408074"/>
                </a:lnTo>
                <a:lnTo>
                  <a:pt x="969438" y="4405286"/>
                </a:lnTo>
                <a:lnTo>
                  <a:pt x="969029" y="4400748"/>
                </a:lnTo>
                <a:lnTo>
                  <a:pt x="958049" y="4393863"/>
                </a:lnTo>
                <a:cubicBezTo>
                  <a:pt x="953642" y="4391864"/>
                  <a:pt x="948557" y="4390392"/>
                  <a:pt x="942423" y="4389778"/>
                </a:cubicBezTo>
                <a:cubicBezTo>
                  <a:pt x="918991" y="4394276"/>
                  <a:pt x="895417" y="4368106"/>
                  <a:pt x="866111" y="4374574"/>
                </a:cubicBezTo>
                <a:cubicBezTo>
                  <a:pt x="855715" y="4375510"/>
                  <a:pt x="825849" y="4369575"/>
                  <a:pt x="821619" y="4363075"/>
                </a:cubicBezTo>
                <a:cubicBezTo>
                  <a:pt x="815684" y="4360729"/>
                  <a:pt x="807891" y="4361298"/>
                  <a:pt x="806545" y="4354932"/>
                </a:cubicBezTo>
                <a:cubicBezTo>
                  <a:pt x="803633" y="4347030"/>
                  <a:pt x="778973" y="4353793"/>
                  <a:pt x="784265" y="4346098"/>
                </a:cubicBezTo>
                <a:cubicBezTo>
                  <a:pt x="766827" y="4350629"/>
                  <a:pt x="758410" y="4333644"/>
                  <a:pt x="746361" y="4327585"/>
                </a:cubicBezTo>
                <a:cubicBezTo>
                  <a:pt x="739295" y="4330130"/>
                  <a:pt x="732924" y="4326969"/>
                  <a:pt x="724833" y="4322280"/>
                </a:cubicBezTo>
                <a:lnTo>
                  <a:pt x="692229" y="4311453"/>
                </a:lnTo>
                <a:lnTo>
                  <a:pt x="682738" y="4309627"/>
                </a:lnTo>
                <a:lnTo>
                  <a:pt x="678921" y="4309083"/>
                </a:lnTo>
                <a:lnTo>
                  <a:pt x="646295" y="4309501"/>
                </a:lnTo>
                <a:cubicBezTo>
                  <a:pt x="645816" y="4308195"/>
                  <a:pt x="645067" y="4306921"/>
                  <a:pt x="644071" y="4305725"/>
                </a:cubicBezTo>
                <a:lnTo>
                  <a:pt x="634976" y="4300573"/>
                </a:lnTo>
                <a:lnTo>
                  <a:pt x="625763" y="4302811"/>
                </a:lnTo>
                <a:cubicBezTo>
                  <a:pt x="626730" y="4296354"/>
                  <a:pt x="615876" y="4301668"/>
                  <a:pt x="607674" y="4301837"/>
                </a:cubicBezTo>
                <a:lnTo>
                  <a:pt x="602965" y="4300327"/>
                </a:lnTo>
                <a:lnTo>
                  <a:pt x="586229" y="4312031"/>
                </a:lnTo>
                <a:cubicBezTo>
                  <a:pt x="576553" y="4312302"/>
                  <a:pt x="566131" y="4302031"/>
                  <a:pt x="557275" y="4301289"/>
                </a:cubicBezTo>
                <a:lnTo>
                  <a:pt x="526163" y="4297470"/>
                </a:lnTo>
                <a:lnTo>
                  <a:pt x="516631" y="4299761"/>
                </a:lnTo>
                <a:cubicBezTo>
                  <a:pt x="495873" y="4300309"/>
                  <a:pt x="474152" y="4298655"/>
                  <a:pt x="459412" y="4306052"/>
                </a:cubicBezTo>
                <a:cubicBezTo>
                  <a:pt x="453422" y="4306923"/>
                  <a:pt x="446771" y="4299312"/>
                  <a:pt x="441733" y="4298450"/>
                </a:cubicBezTo>
                <a:lnTo>
                  <a:pt x="428280" y="4294479"/>
                </a:lnTo>
                <a:lnTo>
                  <a:pt x="425763" y="4290239"/>
                </a:lnTo>
                <a:lnTo>
                  <a:pt x="416825" y="4289525"/>
                </a:lnTo>
                <a:lnTo>
                  <a:pt x="414589" y="4288538"/>
                </a:lnTo>
                <a:cubicBezTo>
                  <a:pt x="410330" y="4286638"/>
                  <a:pt x="406074" y="4284884"/>
                  <a:pt x="401639" y="4283681"/>
                </a:cubicBezTo>
                <a:cubicBezTo>
                  <a:pt x="400291" y="4302346"/>
                  <a:pt x="363682" y="4276528"/>
                  <a:pt x="370415" y="4293067"/>
                </a:cubicBezTo>
                <a:cubicBezTo>
                  <a:pt x="345802" y="4289707"/>
                  <a:pt x="358667" y="4306330"/>
                  <a:pt x="334938" y="4288364"/>
                </a:cubicBezTo>
                <a:cubicBezTo>
                  <a:pt x="291417" y="4295790"/>
                  <a:pt x="273753" y="4302034"/>
                  <a:pt x="235237" y="4295882"/>
                </a:cubicBezTo>
                <a:cubicBezTo>
                  <a:pt x="199669" y="4294212"/>
                  <a:pt x="155293" y="4277040"/>
                  <a:pt x="121525" y="4278339"/>
                </a:cubicBezTo>
                <a:cubicBezTo>
                  <a:pt x="70380" y="4279224"/>
                  <a:pt x="48578" y="4324896"/>
                  <a:pt x="32621" y="4303674"/>
                </a:cubicBezTo>
                <a:cubicBezTo>
                  <a:pt x="20541" y="4306410"/>
                  <a:pt x="11582" y="4308037"/>
                  <a:pt x="3115" y="4309103"/>
                </a:cubicBezTo>
                <a:lnTo>
                  <a:pt x="0" y="430934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86" y="1168842"/>
            <a:ext cx="4461035" cy="4643179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Artikelförändringar</a:t>
            </a: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600" dirty="0"/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7836" y="964940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413B5D82-4FB8-332D-B209-3FE5B710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53" y="5938801"/>
            <a:ext cx="2457793" cy="523948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6D49E741-4785-3665-18D2-ED9050DC66F6}"/>
              </a:ext>
            </a:extLst>
          </p:cNvPr>
          <p:cNvSpPr txBox="1"/>
          <p:nvPr/>
        </p:nvSpPr>
        <p:spPr>
          <a:xfrm>
            <a:off x="2856390" y="532447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" name="Rubrik 7">
            <a:extLst>
              <a:ext uri="{FF2B5EF4-FFF2-40B4-BE49-F238E27FC236}">
                <a16:creationId xmlns:a16="http://schemas.microsoft.com/office/drawing/2014/main" id="{C89044E1-2A31-EA1F-7A1D-43390F550914}"/>
              </a:ext>
            </a:extLst>
          </p:cNvPr>
          <p:cNvSpPr txBox="1">
            <a:spLocks/>
          </p:cNvSpPr>
          <p:nvPr/>
        </p:nvSpPr>
        <p:spPr>
          <a:xfrm>
            <a:off x="6529053" y="1168842"/>
            <a:ext cx="4461035" cy="464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latshållare för innehåll 4">
            <a:extLst>
              <a:ext uri="{FF2B5EF4-FFF2-40B4-BE49-F238E27FC236}">
                <a16:creationId xmlns:a16="http://schemas.microsoft.com/office/drawing/2014/main" id="{43F0AAED-D1AE-F57A-7689-37864D86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4" y="4086910"/>
            <a:ext cx="6283793" cy="1182623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1D89E2A-2700-669F-BFF7-9C17C294A8D4}"/>
              </a:ext>
            </a:extLst>
          </p:cNvPr>
          <p:cNvSpPr txBox="1"/>
          <p:nvPr/>
        </p:nvSpPr>
        <p:spPr>
          <a:xfrm>
            <a:off x="6095999" y="1372744"/>
            <a:ext cx="5839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Nutilis</a:t>
            </a:r>
            <a:r>
              <a:rPr lang="sv-SE" dirty="0"/>
              <a:t> </a:t>
            </a:r>
            <a:r>
              <a:rPr lang="sv-SE" dirty="0" err="1"/>
              <a:t>Fruit</a:t>
            </a:r>
            <a:r>
              <a:rPr lang="sv-SE" dirty="0"/>
              <a:t> </a:t>
            </a:r>
            <a:r>
              <a:rPr lang="sv-SE" dirty="0" err="1"/>
              <a:t>Stage</a:t>
            </a:r>
            <a:r>
              <a:rPr lang="sv-SE" dirty="0"/>
              <a:t> 3 har bytt namn till </a:t>
            </a:r>
            <a:r>
              <a:rPr lang="sv-SE" dirty="0" err="1"/>
              <a:t>Nutilis</a:t>
            </a:r>
            <a:r>
              <a:rPr lang="sv-SE" dirty="0"/>
              <a:t> </a:t>
            </a:r>
            <a:r>
              <a:rPr lang="sv-SE" dirty="0" err="1"/>
              <a:t>Fruit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4.</a:t>
            </a:r>
          </a:p>
          <a:p>
            <a:r>
              <a:rPr lang="sv-SE" dirty="0"/>
              <a:t>Det nya namnet indikerar produktens IDDSI-nivå.</a:t>
            </a:r>
          </a:p>
          <a:p>
            <a:r>
              <a:rPr lang="sv-SE" dirty="0"/>
              <a:t>IDDSI är en internationell och standardiserad terminologi samt definitioner som beskriver konsistensanpassad mat och dryck.</a:t>
            </a:r>
          </a:p>
          <a:p>
            <a:endParaRPr lang="sv-SE" dirty="0"/>
          </a:p>
          <a:p>
            <a:r>
              <a:rPr lang="sv-SE" dirty="0"/>
              <a:t>Produkten i sig är helt oförändrad och artikelnummer är de samma som tidigare. </a:t>
            </a:r>
          </a:p>
        </p:txBody>
      </p:sp>
    </p:spTree>
    <p:extLst>
      <p:ext uri="{BB962C8B-B14F-4D97-AF65-F5344CB8AC3E}">
        <p14:creationId xmlns:p14="http://schemas.microsoft.com/office/powerpoint/2010/main" val="4762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16F51-7182-150E-913B-1FA548D8C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0ADF16-3726-7AA3-1751-9B0C2EFB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5257800" cy="5338763"/>
          </a:xfrm>
        </p:spPr>
        <p:txBody>
          <a:bodyPr>
            <a:normAutofit/>
          </a:bodyPr>
          <a:lstStyle/>
          <a:p>
            <a:r>
              <a:rPr lang="sv-SE" b="1"/>
              <a:t>Reklamationer och synpunkter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D4A374-289F-9D62-58B3-B473950F8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502" y="2356047"/>
            <a:ext cx="4481748" cy="28965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800" b="0" i="1">
                <a:effectLst/>
                <a:latin typeface="Source Sans Pro" panose="020B0503030403020204" pitchFamily="34" charset="0"/>
              </a:rPr>
              <a:t>Vi reder ut vad som är vad, </a:t>
            </a:r>
            <a:r>
              <a:rPr lang="sv-SE" sz="2800" i="1">
                <a:latin typeface="Source Sans Pro" panose="020B0503030403020204" pitchFamily="34" charset="0"/>
              </a:rPr>
              <a:t>samt </a:t>
            </a:r>
            <a:r>
              <a:rPr lang="sv-SE" sz="2800" b="0" i="1">
                <a:effectLst/>
                <a:latin typeface="Source Sans Pro" panose="020B0503030403020204" pitchFamily="34" charset="0"/>
              </a:rPr>
              <a:t>när och hur du ska agera</a:t>
            </a:r>
          </a:p>
          <a:p>
            <a:pPr marL="0" indent="0">
              <a:buNone/>
            </a:pPr>
            <a:endParaRPr lang="sv-SE" sz="2800" i="1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DD32E38-3EDD-97D3-1612-504972120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6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8D8CF7-24B5-E464-45A5-A7774522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2716530" cy="5338763"/>
          </a:xfrm>
        </p:spPr>
        <p:txBody>
          <a:bodyPr>
            <a:normAutofit/>
          </a:bodyPr>
          <a:lstStyle/>
          <a:p>
            <a:r>
              <a:rPr lang="sv-SE" b="1"/>
              <a:t>Varför reklamera?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C20D23-8F9B-A827-3F21-FEF043B3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pic>
        <p:nvPicPr>
          <p:cNvPr id="14" name="Bildobjekt 13" descr="Affärskvinna handen på höften">
            <a:extLst>
              <a:ext uri="{FF2B5EF4-FFF2-40B4-BE49-F238E27FC236}">
                <a16:creationId xmlns:a16="http://schemas.microsoft.com/office/drawing/2014/main" id="{26D030D1-417E-16FF-71A3-FE13F0AAC0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98" y="1928338"/>
            <a:ext cx="1374222" cy="35797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9C0B1BC-9BE8-3309-1AA8-68774CA77C9D}"/>
              </a:ext>
            </a:extLst>
          </p:cNvPr>
          <p:cNvSpPr txBox="1"/>
          <p:nvPr/>
        </p:nvSpPr>
        <p:spPr>
          <a:xfrm>
            <a:off x="4269134" y="2056477"/>
            <a:ext cx="560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Reklamationer görs för att Varuförsörjningen och leverantören ska få information om att det är </a:t>
            </a:r>
            <a:r>
              <a:rPr lang="sv-SE" sz="2000" u="sng" dirty="0"/>
              <a:t>problem</a:t>
            </a:r>
            <a:r>
              <a:rPr lang="sv-SE" sz="2000" dirty="0"/>
              <a:t> med artikeln. Utan vetskap kan inga åtgärder tas.</a:t>
            </a:r>
          </a:p>
          <a:p>
            <a:endParaRPr lang="sv-SE" sz="2000" dirty="0"/>
          </a:p>
          <a:p>
            <a:pPr marL="285750" indent="-285750">
              <a:buFontTx/>
              <a:buChar char="-"/>
            </a:pPr>
            <a:r>
              <a:rPr lang="sv-SE" sz="2000" dirty="0"/>
              <a:t>Ju fler reklamationer vid problem, desto snabbare och effektivare åtgärder kan tas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Vi ska inte ha dåliga produkter upphandlade</a:t>
            </a:r>
          </a:p>
          <a:p>
            <a:pPr marL="285750" indent="-285750">
              <a:buFontTx/>
              <a:buChar char="-"/>
            </a:pPr>
            <a:endParaRPr lang="sv-SE" sz="2000" dirty="0"/>
          </a:p>
        </p:txBody>
      </p:sp>
      <p:pic>
        <p:nvPicPr>
          <p:cNvPr id="16" name="Bild 15" descr="Frågetecken med hel fyllning">
            <a:extLst>
              <a:ext uri="{FF2B5EF4-FFF2-40B4-BE49-F238E27FC236}">
                <a16:creationId xmlns:a16="http://schemas.microsoft.com/office/drawing/2014/main" id="{984799DA-3952-4DC1-3FC7-353F35520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6504" y="971026"/>
            <a:ext cx="643061" cy="6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7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F8B11-CB69-08E2-7F20-1223D0BFD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A7D78-18B4-56BE-40DD-203D1679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2716530" cy="5338763"/>
          </a:xfrm>
        </p:spPr>
        <p:txBody>
          <a:bodyPr>
            <a:normAutofit/>
          </a:bodyPr>
          <a:lstStyle/>
          <a:p>
            <a:r>
              <a:rPr lang="sv-SE" b="1"/>
              <a:t>Hur reklamerar jag?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210187F-174E-2D7F-1D2B-C95C3B70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C08DF96-3C61-AA7B-A2C8-2E77B562D360}"/>
              </a:ext>
            </a:extLst>
          </p:cNvPr>
          <p:cNvSpPr txBox="1"/>
          <p:nvPr/>
        </p:nvSpPr>
        <p:spPr>
          <a:xfrm>
            <a:off x="3859743" y="1984839"/>
            <a:ext cx="5742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/>
              <a:t>Reklamationer görs enligt </a:t>
            </a:r>
            <a:r>
              <a:rPr lang="sv-SE" sz="2000" i="1" u="sng"/>
              <a:t>vår </a:t>
            </a:r>
            <a:r>
              <a:rPr lang="sv-SE" sz="2000"/>
              <a:t>rutin, för att säkerställa korrekt hantering.</a:t>
            </a:r>
          </a:p>
          <a:p>
            <a:pPr marL="285750" indent="-285750">
              <a:buFontTx/>
              <a:buChar char="-"/>
            </a:pPr>
            <a:r>
              <a:rPr lang="sv-SE" sz="2000" u="sng"/>
              <a:t>Ni</a:t>
            </a:r>
            <a:r>
              <a:rPr lang="sv-SE" sz="2000"/>
              <a:t> fyller i Varuförsörjningens reklamationsformulär (för att den ska hanteras på korrekt sätt)</a:t>
            </a:r>
          </a:p>
          <a:p>
            <a:pPr marL="285750" indent="-285750">
              <a:buFontTx/>
              <a:buChar char="-"/>
            </a:pPr>
            <a:r>
              <a:rPr lang="sv-SE" sz="2000" u="sng"/>
              <a:t>Ni</a:t>
            </a:r>
            <a:r>
              <a:rPr lang="sv-SE" sz="2000"/>
              <a:t> använder era egna ord för att beskriva vad som är fel. Varuförsörjningen kan inte fylla i åt er.</a:t>
            </a:r>
          </a:p>
          <a:p>
            <a:endParaRPr lang="sv-SE" sz="2000"/>
          </a:p>
          <a:p>
            <a:r>
              <a:rPr lang="sv-SE" sz="2000" i="1"/>
              <a:t>OBS: Klagomål på artikeln via mejl kan vi inte hantera som en reklamation.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122A961-B7E9-D964-49DB-92DA60BF5648}"/>
              </a:ext>
            </a:extLst>
          </p:cNvPr>
          <p:cNvSpPr txBox="1"/>
          <p:nvPr/>
        </p:nvSpPr>
        <p:spPr>
          <a:xfrm>
            <a:off x="514350" y="58293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Vi kikar tillsammans: </a:t>
            </a:r>
            <a:r>
              <a:rPr lang="sv-SE">
                <a:hlinkClick r:id="rId3"/>
              </a:rPr>
              <a:t>Reklamationsformulär</a:t>
            </a:r>
            <a:r>
              <a:rPr lang="sv-SE"/>
              <a:t> från </a:t>
            </a:r>
            <a:r>
              <a:rPr lang="sv-SE">
                <a:hlinkClick r:id="rId4"/>
              </a:rPr>
              <a:t>hemsidan</a:t>
            </a:r>
            <a:endParaRPr lang="sv-SE"/>
          </a:p>
        </p:txBody>
      </p:sp>
      <p:pic>
        <p:nvPicPr>
          <p:cNvPr id="12" name="Bild 11" descr="Lista med hel fyllning">
            <a:extLst>
              <a:ext uri="{FF2B5EF4-FFF2-40B4-BE49-F238E27FC236}">
                <a16:creationId xmlns:a16="http://schemas.microsoft.com/office/drawing/2014/main" id="{1174C90E-8930-CC2D-1644-57D6B2904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2574" y="2126144"/>
            <a:ext cx="2141391" cy="21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93960-1D72-3A63-3034-E7C05EB6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BC3101-86A1-027B-8292-210199B5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2716530" cy="5338763"/>
          </a:xfrm>
        </p:spPr>
        <p:txBody>
          <a:bodyPr>
            <a:normAutofit/>
          </a:bodyPr>
          <a:lstStyle/>
          <a:p>
            <a:r>
              <a:rPr lang="sv-SE" b="1"/>
              <a:t>Kom ihåg!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E7592C-0104-F35A-055A-2743C474A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635EC1-E133-2AA6-5255-8EBE99E6A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30E3FA6-24E9-BE52-86EE-004D45E4421D}"/>
              </a:ext>
            </a:extLst>
          </p:cNvPr>
          <p:cNvSpPr txBox="1"/>
          <p:nvPr/>
        </p:nvSpPr>
        <p:spPr>
          <a:xfrm>
            <a:off x="3997037" y="549020"/>
            <a:ext cx="67322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/>
              <a:t>Kundnummer:</a:t>
            </a:r>
          </a:p>
          <a:p>
            <a:r>
              <a:rPr lang="sv-SE" sz="2000"/>
              <a:t>Om artikeln beställs via OneMed, kom ihåg att ta med kundnummer!</a:t>
            </a:r>
          </a:p>
          <a:p>
            <a:endParaRPr lang="sv-SE" sz="2000" b="1"/>
          </a:p>
          <a:p>
            <a:r>
              <a:rPr lang="sv-SE" sz="2000" b="1"/>
              <a:t>Ordernummer:</a:t>
            </a:r>
          </a:p>
          <a:p>
            <a:r>
              <a:rPr lang="sv-SE" sz="2000"/>
              <a:t>- Om inte ordernr fylls i, kan inte leverantören eller OneMed koppla reklamationen till korrekt order, och kan inte ersätta artikeln</a:t>
            </a:r>
          </a:p>
          <a:p>
            <a:endParaRPr lang="sv-SE" sz="2000"/>
          </a:p>
          <a:p>
            <a:r>
              <a:rPr lang="sv-SE" sz="2000" b="1" err="1"/>
              <a:t>Batchnummer</a:t>
            </a:r>
            <a:r>
              <a:rPr lang="sv-SE" sz="2000" b="1"/>
              <a:t>/LOT:</a:t>
            </a:r>
            <a:r>
              <a:rPr lang="sv-SE" sz="2000"/>
              <a:t> </a:t>
            </a:r>
          </a:p>
          <a:p>
            <a:r>
              <a:rPr lang="sv-SE" sz="2000"/>
              <a:t>- Ger leverantören möjlighet att undersöka om problemet är begränsat till en </a:t>
            </a:r>
            <a:r>
              <a:rPr lang="sv-SE" sz="2000" err="1"/>
              <a:t>batch</a:t>
            </a:r>
            <a:r>
              <a:rPr lang="sv-SE" sz="2000"/>
              <a:t> eller om det är ett omfattande problem. </a:t>
            </a:r>
          </a:p>
          <a:p>
            <a:r>
              <a:rPr lang="sv-SE" sz="2000" i="1"/>
              <a:t>Ni hittar LOT på artikeln eller på förpackningen</a:t>
            </a:r>
          </a:p>
          <a:p>
            <a:endParaRPr lang="sv-SE" sz="2000" i="1"/>
          </a:p>
          <a:p>
            <a:r>
              <a:rPr lang="sv-SE" sz="2000" b="1"/>
              <a:t>Ta bilder:</a:t>
            </a:r>
            <a:endParaRPr lang="sv-SE" sz="2000"/>
          </a:p>
          <a:p>
            <a:r>
              <a:rPr lang="sv-SE" sz="2000"/>
              <a:t>Ta bilder på artikeln och skicka med! Det blir lättare för leverantören att förstå och undersöka problemet</a:t>
            </a:r>
          </a:p>
        </p:txBody>
      </p:sp>
    </p:spTree>
    <p:extLst>
      <p:ext uri="{BB962C8B-B14F-4D97-AF65-F5344CB8AC3E}">
        <p14:creationId xmlns:p14="http://schemas.microsoft.com/office/powerpoint/2010/main" val="196882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3CF7A-6354-4ED4-BCD0-199DD7ABB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3D7082-B7CB-F67E-DDDD-544AE85A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3021542" cy="5338763"/>
          </a:xfrm>
        </p:spPr>
        <p:txBody>
          <a:bodyPr>
            <a:normAutofit/>
          </a:bodyPr>
          <a:lstStyle/>
          <a:p>
            <a:r>
              <a:rPr lang="sv-SE" b="1"/>
              <a:t>Vad gör jag med den reklamerade artikeln?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6DA2BD-47EF-1895-EF83-A1CBC17E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2ACB115-D54B-408A-89CA-C7760A7CF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A02DCE0-78C2-3025-E608-D8F5E7437185}"/>
              </a:ext>
            </a:extLst>
          </p:cNvPr>
          <p:cNvSpPr txBox="1"/>
          <p:nvPr/>
        </p:nvSpPr>
        <p:spPr>
          <a:xfrm>
            <a:off x="4520819" y="1922530"/>
            <a:ext cx="6732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/>
              <a:t>Ej kontaminerade artiklar:</a:t>
            </a:r>
          </a:p>
          <a:p>
            <a:r>
              <a:rPr lang="sv-SE" sz="2000"/>
              <a:t>Spara artikeln på lämplig plats till dess att leverantören återkopplar med instruktioner. Vill leverantören ha artikeln, ska de ordna med fraktsedel och upphämtning.</a:t>
            </a:r>
          </a:p>
          <a:p>
            <a:endParaRPr lang="sv-SE" sz="2000" b="1"/>
          </a:p>
          <a:p>
            <a:r>
              <a:rPr lang="sv-SE" sz="2000" b="1"/>
              <a:t>Kontaminerade artiklar:</a:t>
            </a:r>
          </a:p>
          <a:p>
            <a:r>
              <a:rPr lang="sv-SE" sz="2000"/>
              <a:t>-Om en artikel är kontaminerad, notera det i formuläret. Spara artikeln i en försluten påse eller liknande och invänta instruktioner från leverantören enligt ovan</a:t>
            </a:r>
            <a:r>
              <a:rPr lang="sv-SE" sz="2000" b="1"/>
              <a:t>	</a:t>
            </a:r>
          </a:p>
          <a:p>
            <a:endParaRPr lang="sv-SE" sz="2000" b="1"/>
          </a:p>
        </p:txBody>
      </p:sp>
      <p:pic>
        <p:nvPicPr>
          <p:cNvPr id="7" name="Bild 6" descr="Trasigt glas med utspilld mjölk med hel fyllning">
            <a:extLst>
              <a:ext uri="{FF2B5EF4-FFF2-40B4-BE49-F238E27FC236}">
                <a16:creationId xmlns:a16="http://schemas.microsoft.com/office/drawing/2014/main" id="{76ED111A-3C0A-69F7-81B5-CCD505300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4538" flipH="1">
            <a:off x="9879646" y="4174483"/>
            <a:ext cx="1484651" cy="1523473"/>
          </a:xfrm>
          <a:prstGeom prst="rect">
            <a:avLst/>
          </a:prstGeom>
        </p:spPr>
      </p:pic>
      <p:pic>
        <p:nvPicPr>
          <p:cNvPr id="11" name="Bild 10" descr="Ögonpipett med hel fyllning">
            <a:extLst>
              <a:ext uri="{FF2B5EF4-FFF2-40B4-BE49-F238E27FC236}">
                <a16:creationId xmlns:a16="http://schemas.microsoft.com/office/drawing/2014/main" id="{EE7478FE-BB49-757B-752B-EBDC72252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99814" flipH="1">
            <a:off x="3991253" y="663071"/>
            <a:ext cx="1300004" cy="1171223"/>
          </a:xfrm>
          <a:prstGeom prst="rect">
            <a:avLst/>
          </a:prstGeom>
        </p:spPr>
      </p:pic>
      <p:pic>
        <p:nvPicPr>
          <p:cNvPr id="13" name="Bild 12" descr="Plåster med hel fyllning">
            <a:extLst>
              <a:ext uri="{FF2B5EF4-FFF2-40B4-BE49-F238E27FC236}">
                <a16:creationId xmlns:a16="http://schemas.microsoft.com/office/drawing/2014/main" id="{E1900D66-511D-AE09-58CC-77A5D25BD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66798" y="681038"/>
            <a:ext cx="914400" cy="914400"/>
          </a:xfrm>
          <a:prstGeom prst="rect">
            <a:avLst/>
          </a:prstGeom>
        </p:spPr>
      </p:pic>
      <p:pic>
        <p:nvPicPr>
          <p:cNvPr id="15" name="Bild 14" descr="hosta kontur">
            <a:extLst>
              <a:ext uri="{FF2B5EF4-FFF2-40B4-BE49-F238E27FC236}">
                <a16:creationId xmlns:a16="http://schemas.microsoft.com/office/drawing/2014/main" id="{7CFEF002-6085-0610-55B2-F7E5FCE721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35213">
            <a:off x="8272164" y="4907572"/>
            <a:ext cx="1297289" cy="1297289"/>
          </a:xfrm>
          <a:prstGeom prst="rect">
            <a:avLst/>
          </a:prstGeom>
        </p:spPr>
      </p:pic>
      <p:pic>
        <p:nvPicPr>
          <p:cNvPr id="17" name="Bild 16" descr="Ändringar och skrädderi med hel fyllning">
            <a:extLst>
              <a:ext uri="{FF2B5EF4-FFF2-40B4-BE49-F238E27FC236}">
                <a16:creationId xmlns:a16="http://schemas.microsoft.com/office/drawing/2014/main" id="{81F7B6CD-B6C4-91EA-FAB2-1A6065203A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09388" y="681038"/>
            <a:ext cx="914400" cy="914400"/>
          </a:xfrm>
          <a:prstGeom prst="rect">
            <a:avLst/>
          </a:prstGeom>
        </p:spPr>
      </p:pic>
      <p:pic>
        <p:nvPicPr>
          <p:cNvPr id="19" name="Bild 18" descr="Klocka med hel fyllning">
            <a:extLst>
              <a:ext uri="{FF2B5EF4-FFF2-40B4-BE49-F238E27FC236}">
                <a16:creationId xmlns:a16="http://schemas.microsoft.com/office/drawing/2014/main" id="{7562E795-B532-4FC1-AAE0-8073791C4F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44310" y="681038"/>
            <a:ext cx="914400" cy="914400"/>
          </a:xfrm>
          <a:prstGeom prst="rect">
            <a:avLst/>
          </a:prstGeom>
        </p:spPr>
      </p:pic>
      <p:pic>
        <p:nvPicPr>
          <p:cNvPr id="21" name="Bild 20" descr="organism med hel fyllning">
            <a:extLst>
              <a:ext uri="{FF2B5EF4-FFF2-40B4-BE49-F238E27FC236}">
                <a16:creationId xmlns:a16="http://schemas.microsoft.com/office/drawing/2014/main" id="{08C3902B-19DE-BF15-4F3E-8FB16630F5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05915" y="51413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0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3B495-5B28-C6DE-4BEC-AE5A8540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705748-6C6F-D293-414C-72E4BA9F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5257800" cy="5338763"/>
          </a:xfrm>
        </p:spPr>
        <p:txBody>
          <a:bodyPr>
            <a:normAutofit/>
          </a:bodyPr>
          <a:lstStyle/>
          <a:p>
            <a:r>
              <a:rPr lang="sv-SE" b="1"/>
              <a:t>Synpunkter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02B734-4F7C-716A-08B7-DCA4887E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0152CC-A4CC-2D17-2134-B383B9ED7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B87B3C4-9D48-6C21-4446-8297F44319C9}"/>
              </a:ext>
            </a:extLst>
          </p:cNvPr>
          <p:cNvSpPr txBox="1"/>
          <p:nvPr/>
        </p:nvSpPr>
        <p:spPr>
          <a:xfrm>
            <a:off x="6564627" y="1890646"/>
            <a:ext cx="47739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/>
              <a:t>När den upphandlade </a:t>
            </a:r>
            <a:r>
              <a:rPr lang="sv-SE" sz="2400" u="sng"/>
              <a:t>artikeln inte är som ni önskar</a:t>
            </a:r>
          </a:p>
          <a:p>
            <a:endParaRPr lang="sv-SE" sz="2400"/>
          </a:p>
          <a:p>
            <a:pPr marL="285750" indent="-285750">
              <a:buFontTx/>
              <a:buChar char="-"/>
            </a:pPr>
            <a:r>
              <a:rPr lang="sv-SE" sz="2400"/>
              <a:t>Ska alltid kopplas till </a:t>
            </a:r>
            <a:r>
              <a:rPr lang="sv-SE" sz="2400" i="1" u="sng"/>
              <a:t>funktion</a:t>
            </a:r>
          </a:p>
          <a:p>
            <a:pPr marL="285750" indent="-285750">
              <a:buFontTx/>
              <a:buChar char="-"/>
            </a:pPr>
            <a:r>
              <a:rPr lang="sv-SE" sz="2400"/>
              <a:t>Hjälper upphandlare att ställa bättre krav på produkter</a:t>
            </a:r>
          </a:p>
          <a:p>
            <a:pPr marL="285750" indent="-285750">
              <a:buFontTx/>
              <a:buChar char="-"/>
            </a:pPr>
            <a:r>
              <a:rPr lang="sv-SE" sz="2400"/>
              <a:t>Ni förstår bäst era behov – vi vill hjälpa till att tillgodose dem</a:t>
            </a:r>
          </a:p>
          <a:p>
            <a:pPr marL="285750" indent="-285750">
              <a:buFontTx/>
              <a:buChar char="-"/>
            </a:pPr>
            <a:endParaRPr lang="sv-SE" sz="2400" i="1" u="sng"/>
          </a:p>
        </p:txBody>
      </p:sp>
      <p:pic>
        <p:nvPicPr>
          <p:cNvPr id="7" name="Bild 6" descr="Kvinna som slitar en kostym">
            <a:extLst>
              <a:ext uri="{FF2B5EF4-FFF2-40B4-BE49-F238E27FC236}">
                <a16:creationId xmlns:a16="http://schemas.microsoft.com/office/drawing/2014/main" id="{745B6716-C7B4-CBC5-2046-47436344E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9003" y="2989249"/>
            <a:ext cx="1705859" cy="3554500"/>
          </a:xfrm>
          <a:prstGeom prst="rect">
            <a:avLst/>
          </a:prstGeom>
        </p:spPr>
      </p:pic>
      <p:pic>
        <p:nvPicPr>
          <p:cNvPr id="11" name="Bild 10" descr="Utropstecken med hel fyllning">
            <a:extLst>
              <a:ext uri="{FF2B5EF4-FFF2-40B4-BE49-F238E27FC236}">
                <a16:creationId xmlns:a16="http://schemas.microsoft.com/office/drawing/2014/main" id="{DB117EF7-743D-868E-ED08-DF1FEDE5A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0473" y="1917724"/>
            <a:ext cx="914400" cy="914400"/>
          </a:xfrm>
          <a:prstGeom prst="rect">
            <a:avLst/>
          </a:prstGeom>
        </p:spPr>
      </p:pic>
      <p:pic>
        <p:nvPicPr>
          <p:cNvPr id="13" name="Bild 12" descr="Plåster med hel fyllning">
            <a:extLst>
              <a:ext uri="{FF2B5EF4-FFF2-40B4-BE49-F238E27FC236}">
                <a16:creationId xmlns:a16="http://schemas.microsoft.com/office/drawing/2014/main" id="{E9B9F6D4-C457-C9D5-BE52-86F3BE885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5763" y="2674998"/>
            <a:ext cx="641364" cy="6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9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6BB84-6EF5-FA0B-5F45-DA2D5FBE2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6DF151-D8C7-17D4-4E82-AE2820B6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38199"/>
            <a:ext cx="2682240" cy="5338763"/>
          </a:xfrm>
        </p:spPr>
        <p:txBody>
          <a:bodyPr>
            <a:normAutofit/>
          </a:bodyPr>
          <a:lstStyle/>
          <a:p>
            <a:r>
              <a:rPr lang="sv-SE" b="1"/>
              <a:t>Hur skriver jag en synpunkt?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417FDF-7AFE-CE0D-0B9E-0BAACD22D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EF563C-51AE-00EF-79ED-9281EF30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475" y="6174531"/>
            <a:ext cx="2457793" cy="523948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146D08C0-09F1-911F-44BE-ABB476A5A7CF}"/>
              </a:ext>
            </a:extLst>
          </p:cNvPr>
          <p:cNvSpPr/>
          <p:nvPr/>
        </p:nvSpPr>
        <p:spPr>
          <a:xfrm>
            <a:off x="3640995" y="2198558"/>
            <a:ext cx="7321312" cy="1872266"/>
          </a:xfrm>
          <a:prstGeom prst="roundRect">
            <a:avLst/>
          </a:prstGeom>
          <a:solidFill>
            <a:srgbClr val="163E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02C16949-18E0-138D-B427-06F3DA323621}"/>
              </a:ext>
            </a:extLst>
          </p:cNvPr>
          <p:cNvSpPr/>
          <p:nvPr/>
        </p:nvSpPr>
        <p:spPr>
          <a:xfrm>
            <a:off x="3640995" y="314251"/>
            <a:ext cx="7253533" cy="1676251"/>
          </a:xfrm>
          <a:prstGeom prst="roundRect">
            <a:avLst/>
          </a:prstGeom>
          <a:solidFill>
            <a:srgbClr val="163E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CE6CEBF8-639E-6DD4-AF6E-E6E95ADF588D}"/>
              </a:ext>
            </a:extLst>
          </p:cNvPr>
          <p:cNvSpPr/>
          <p:nvPr/>
        </p:nvSpPr>
        <p:spPr>
          <a:xfrm>
            <a:off x="3544030" y="576163"/>
            <a:ext cx="555685" cy="1179173"/>
          </a:xfrm>
          <a:custGeom>
            <a:avLst/>
            <a:gdLst>
              <a:gd name="connsiteX0" fmla="*/ 76572 w 98474"/>
              <a:gd name="connsiteY0" fmla="*/ 320833 h 320832"/>
              <a:gd name="connsiteX1" fmla="*/ 76572 w 98474"/>
              <a:gd name="connsiteY1" fmla="*/ 30919 h 320832"/>
              <a:gd name="connsiteX2" fmla="*/ 76415 w 98474"/>
              <a:gd name="connsiteY2" fmla="*/ 30846 h 320832"/>
              <a:gd name="connsiteX3" fmla="*/ 71072 w 98474"/>
              <a:gd name="connsiteY3" fmla="*/ 35473 h 320832"/>
              <a:gd name="connsiteX4" fmla="*/ 53909 w 98474"/>
              <a:gd name="connsiteY4" fmla="*/ 48118 h 320832"/>
              <a:gd name="connsiteX5" fmla="*/ 34263 w 98474"/>
              <a:gd name="connsiteY5" fmla="*/ 59708 h 320832"/>
              <a:gd name="connsiteX6" fmla="*/ 14213 w 98474"/>
              <a:gd name="connsiteY6" fmla="*/ 69400 h 320832"/>
              <a:gd name="connsiteX7" fmla="*/ 0 w 98474"/>
              <a:gd name="connsiteY7" fmla="*/ 75028 h 320832"/>
              <a:gd name="connsiteX8" fmla="*/ 0 w 98474"/>
              <a:gd name="connsiteY8" fmla="*/ 56908 h 320832"/>
              <a:gd name="connsiteX9" fmla="*/ 48759 w 98474"/>
              <a:gd name="connsiteY9" fmla="*/ 33998 h 320832"/>
              <a:gd name="connsiteX10" fmla="*/ 95051 w 98474"/>
              <a:gd name="connsiteY10" fmla="*/ 0 h 320832"/>
              <a:gd name="connsiteX11" fmla="*/ 98474 w 98474"/>
              <a:gd name="connsiteY11" fmla="*/ 177 h 320832"/>
              <a:gd name="connsiteX12" fmla="*/ 98474 w 98474"/>
              <a:gd name="connsiteY12" fmla="*/ 320833 h 32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474" h="320832">
                <a:moveTo>
                  <a:pt x="76572" y="320833"/>
                </a:moveTo>
                <a:lnTo>
                  <a:pt x="76572" y="30919"/>
                </a:lnTo>
                <a:cubicBezTo>
                  <a:pt x="76572" y="30807"/>
                  <a:pt x="76502" y="30773"/>
                  <a:pt x="76415" y="30846"/>
                </a:cubicBezTo>
                <a:lnTo>
                  <a:pt x="71072" y="35473"/>
                </a:lnTo>
                <a:cubicBezTo>
                  <a:pt x="65642" y="40069"/>
                  <a:pt x="59908" y="44294"/>
                  <a:pt x="53909" y="48118"/>
                </a:cubicBezTo>
                <a:cubicBezTo>
                  <a:pt x="47504" y="52239"/>
                  <a:pt x="40896" y="56137"/>
                  <a:pt x="34263" y="59708"/>
                </a:cubicBezTo>
                <a:cubicBezTo>
                  <a:pt x="27589" y="63298"/>
                  <a:pt x="20841" y="66554"/>
                  <a:pt x="14213" y="69400"/>
                </a:cubicBezTo>
                <a:cubicBezTo>
                  <a:pt x="9232" y="71531"/>
                  <a:pt x="4469" y="73419"/>
                  <a:pt x="0" y="75028"/>
                </a:cubicBezTo>
                <a:lnTo>
                  <a:pt x="0" y="56908"/>
                </a:lnTo>
                <a:cubicBezTo>
                  <a:pt x="17083" y="51178"/>
                  <a:pt x="33445" y="43490"/>
                  <a:pt x="48759" y="33998"/>
                </a:cubicBezTo>
                <a:cubicBezTo>
                  <a:pt x="65038" y="23867"/>
                  <a:pt x="80514" y="12502"/>
                  <a:pt x="95051" y="0"/>
                </a:cubicBezTo>
                <a:lnTo>
                  <a:pt x="98474" y="177"/>
                </a:lnTo>
                <a:lnTo>
                  <a:pt x="98474" y="320833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/>
            </a:prstTxWarp>
            <a:noAutofit/>
          </a:bodyPr>
          <a:lstStyle/>
          <a:p>
            <a:endParaRPr lang="sv-SE" b="1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615B53B0-F67B-42D7-9E58-8A9A40948870}"/>
              </a:ext>
            </a:extLst>
          </p:cNvPr>
          <p:cNvSpPr/>
          <p:nvPr/>
        </p:nvSpPr>
        <p:spPr>
          <a:xfrm>
            <a:off x="3486940" y="576163"/>
            <a:ext cx="574739" cy="1179173"/>
          </a:xfrm>
          <a:custGeom>
            <a:avLst/>
            <a:gdLst>
              <a:gd name="connsiteX0" fmla="*/ 76572 w 98474"/>
              <a:gd name="connsiteY0" fmla="*/ 320833 h 320832"/>
              <a:gd name="connsiteX1" fmla="*/ 76572 w 98474"/>
              <a:gd name="connsiteY1" fmla="*/ 30919 h 320832"/>
              <a:gd name="connsiteX2" fmla="*/ 76415 w 98474"/>
              <a:gd name="connsiteY2" fmla="*/ 30846 h 320832"/>
              <a:gd name="connsiteX3" fmla="*/ 71072 w 98474"/>
              <a:gd name="connsiteY3" fmla="*/ 35473 h 320832"/>
              <a:gd name="connsiteX4" fmla="*/ 53909 w 98474"/>
              <a:gd name="connsiteY4" fmla="*/ 48118 h 320832"/>
              <a:gd name="connsiteX5" fmla="*/ 34263 w 98474"/>
              <a:gd name="connsiteY5" fmla="*/ 59708 h 320832"/>
              <a:gd name="connsiteX6" fmla="*/ 14213 w 98474"/>
              <a:gd name="connsiteY6" fmla="*/ 69400 h 320832"/>
              <a:gd name="connsiteX7" fmla="*/ 0 w 98474"/>
              <a:gd name="connsiteY7" fmla="*/ 75028 h 320832"/>
              <a:gd name="connsiteX8" fmla="*/ 0 w 98474"/>
              <a:gd name="connsiteY8" fmla="*/ 56908 h 320832"/>
              <a:gd name="connsiteX9" fmla="*/ 48759 w 98474"/>
              <a:gd name="connsiteY9" fmla="*/ 33998 h 320832"/>
              <a:gd name="connsiteX10" fmla="*/ 95051 w 98474"/>
              <a:gd name="connsiteY10" fmla="*/ 0 h 320832"/>
              <a:gd name="connsiteX11" fmla="*/ 98474 w 98474"/>
              <a:gd name="connsiteY11" fmla="*/ 177 h 320832"/>
              <a:gd name="connsiteX12" fmla="*/ 98474 w 98474"/>
              <a:gd name="connsiteY12" fmla="*/ 320833 h 32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474" h="320832">
                <a:moveTo>
                  <a:pt x="76572" y="320833"/>
                </a:moveTo>
                <a:lnTo>
                  <a:pt x="76572" y="30919"/>
                </a:lnTo>
                <a:cubicBezTo>
                  <a:pt x="76572" y="30807"/>
                  <a:pt x="76502" y="30773"/>
                  <a:pt x="76415" y="30846"/>
                </a:cubicBezTo>
                <a:lnTo>
                  <a:pt x="71072" y="35473"/>
                </a:lnTo>
                <a:cubicBezTo>
                  <a:pt x="65642" y="40069"/>
                  <a:pt x="59908" y="44294"/>
                  <a:pt x="53909" y="48118"/>
                </a:cubicBezTo>
                <a:cubicBezTo>
                  <a:pt x="47504" y="52239"/>
                  <a:pt x="40896" y="56137"/>
                  <a:pt x="34263" y="59708"/>
                </a:cubicBezTo>
                <a:cubicBezTo>
                  <a:pt x="27589" y="63298"/>
                  <a:pt x="20841" y="66554"/>
                  <a:pt x="14213" y="69400"/>
                </a:cubicBezTo>
                <a:cubicBezTo>
                  <a:pt x="9232" y="71531"/>
                  <a:pt x="4469" y="73419"/>
                  <a:pt x="0" y="75028"/>
                </a:cubicBezTo>
                <a:lnTo>
                  <a:pt x="0" y="56908"/>
                </a:lnTo>
                <a:cubicBezTo>
                  <a:pt x="17083" y="51178"/>
                  <a:pt x="33445" y="43490"/>
                  <a:pt x="48759" y="33998"/>
                </a:cubicBezTo>
                <a:cubicBezTo>
                  <a:pt x="65038" y="23867"/>
                  <a:pt x="80514" y="12502"/>
                  <a:pt x="95051" y="0"/>
                </a:cubicBezTo>
                <a:lnTo>
                  <a:pt x="98474" y="177"/>
                </a:lnTo>
                <a:lnTo>
                  <a:pt x="98474" y="320833"/>
                </a:lnTo>
                <a:close/>
              </a:path>
            </a:pathLst>
          </a:custGeom>
          <a:solidFill>
            <a:srgbClr val="002060"/>
          </a:solidFill>
          <a:ln w="9525" cap="flat">
            <a:solidFill>
              <a:schemeClr val="tx2">
                <a:lumMod val="90000"/>
                <a:lumOff val="1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/>
            </a:prstTxWarp>
            <a:noAutofit/>
          </a:bodyPr>
          <a:lstStyle/>
          <a:p>
            <a:endParaRPr lang="sv-SE" b="1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82E7965-3675-AF4F-A0E6-1BBE5FB7071A}"/>
              </a:ext>
            </a:extLst>
          </p:cNvPr>
          <p:cNvSpPr txBox="1"/>
          <p:nvPr/>
        </p:nvSpPr>
        <p:spPr>
          <a:xfrm>
            <a:off x="4288264" y="358684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Beskriv problemet tydligt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F6A221B-E4CE-38C1-4552-0FEF79EF6CC6}"/>
              </a:ext>
            </a:extLst>
          </p:cNvPr>
          <p:cNvSpPr txBox="1"/>
          <p:nvPr/>
        </p:nvSpPr>
        <p:spPr>
          <a:xfrm>
            <a:off x="4288264" y="660409"/>
            <a:ext cx="6490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Undvik allmänna formuleringar. Skriv konkret vad som inte fungerar.</a:t>
            </a:r>
            <a:br>
              <a:rPr lang="sv-SE"/>
            </a:br>
            <a:r>
              <a:rPr lang="sv-SE"/>
              <a:t>❌ "Dålig kvalitet."</a:t>
            </a:r>
            <a:br>
              <a:rPr lang="sv-SE"/>
            </a:br>
            <a:r>
              <a:rPr lang="sv-SE"/>
              <a:t>✅ ”Handsken har dålig passform för oss som har långa fingrar."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27C902F-9EAB-B43F-C058-C1D7CEBF0EB2}"/>
              </a:ext>
            </a:extLst>
          </p:cNvPr>
          <p:cNvSpPr txBox="1"/>
          <p:nvPr/>
        </p:nvSpPr>
        <p:spPr>
          <a:xfrm>
            <a:off x="4354313" y="2188844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Förklara konsekvenserna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43456AD-1270-820B-4DF0-2B3E47FB2DEF}"/>
              </a:ext>
            </a:extLst>
          </p:cNvPr>
          <p:cNvSpPr txBox="1"/>
          <p:nvPr/>
        </p:nvSpPr>
        <p:spPr>
          <a:xfrm>
            <a:off x="4409953" y="2525512"/>
            <a:ext cx="6736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Hur påverkar problemet personalens arbete, patientsäkerheten eller arbetsmiljön?</a:t>
            </a:r>
            <a:br>
              <a:rPr lang="sv-SE"/>
            </a:br>
            <a:r>
              <a:rPr lang="sv-SE"/>
              <a:t>❌ ”Personalen vill inte använda”</a:t>
            </a:r>
            <a:br>
              <a:rPr lang="sv-SE"/>
            </a:br>
            <a:r>
              <a:rPr lang="sv-SE"/>
              <a:t>✅ "Detta gör att vi behöver beställa specialhandskar som passar personalen, vilket medför en ökad kostnad”</a:t>
            </a:r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7A77C920-502F-69D2-9E4F-25DAEEAD5878}"/>
              </a:ext>
            </a:extLst>
          </p:cNvPr>
          <p:cNvSpPr/>
          <p:nvPr/>
        </p:nvSpPr>
        <p:spPr>
          <a:xfrm>
            <a:off x="3642100" y="2489150"/>
            <a:ext cx="574738" cy="1176788"/>
          </a:xfrm>
          <a:custGeom>
            <a:avLst/>
            <a:gdLst>
              <a:gd name="connsiteX0" fmla="*/ 41 w 337190"/>
              <a:gd name="connsiteY0" fmla="*/ 587797 h 587920"/>
              <a:gd name="connsiteX1" fmla="*/ 41 w 337190"/>
              <a:gd name="connsiteY1" fmla="*/ 565547 h 587920"/>
              <a:gd name="connsiteX2" fmla="*/ 9015 w 337190"/>
              <a:gd name="connsiteY2" fmla="*/ 498812 h 587920"/>
              <a:gd name="connsiteX3" fmla="*/ 37026 w 337190"/>
              <a:gd name="connsiteY3" fmla="*/ 446425 h 587920"/>
              <a:gd name="connsiteX4" fmla="*/ 86673 w 337190"/>
              <a:gd name="connsiteY4" fmla="*/ 396972 h 587920"/>
              <a:gd name="connsiteX5" fmla="*/ 160520 w 337190"/>
              <a:gd name="connsiteY5" fmla="*/ 340774 h 587920"/>
              <a:gd name="connsiteX6" fmla="*/ 212819 w 337190"/>
              <a:gd name="connsiteY6" fmla="*/ 299048 h 587920"/>
              <a:gd name="connsiteX7" fmla="*/ 251612 w 337190"/>
              <a:gd name="connsiteY7" fmla="*/ 256899 h 587920"/>
              <a:gd name="connsiteX8" fmla="*/ 275514 w 337190"/>
              <a:gd name="connsiteY8" fmla="*/ 210150 h 587920"/>
              <a:gd name="connsiteX9" fmla="*/ 283645 w 337190"/>
              <a:gd name="connsiteY9" fmla="*/ 155147 h 587920"/>
              <a:gd name="connsiteX10" fmla="*/ 274776 w 337190"/>
              <a:gd name="connsiteY10" fmla="*/ 103305 h 587920"/>
              <a:gd name="connsiteX11" fmla="*/ 210764 w 337190"/>
              <a:gd name="connsiteY11" fmla="*/ 41487 h 587920"/>
              <a:gd name="connsiteX12" fmla="*/ 161415 w 337190"/>
              <a:gd name="connsiteY12" fmla="*/ 33760 h 587920"/>
              <a:gd name="connsiteX13" fmla="*/ 82669 w 337190"/>
              <a:gd name="connsiteY13" fmla="*/ 53078 h 587920"/>
              <a:gd name="connsiteX14" fmla="*/ 23099 w 337190"/>
              <a:gd name="connsiteY14" fmla="*/ 94418 h 587920"/>
              <a:gd name="connsiteX15" fmla="*/ 23099 w 337190"/>
              <a:gd name="connsiteY15" fmla="*/ 52253 h 587920"/>
              <a:gd name="connsiteX16" fmla="*/ 87551 w 337190"/>
              <a:gd name="connsiteY16" fmla="*/ 14407 h 587920"/>
              <a:gd name="connsiteX17" fmla="*/ 168827 w 337190"/>
              <a:gd name="connsiteY17" fmla="*/ 24 h 587920"/>
              <a:gd name="connsiteX18" fmla="*/ 182296 w 337190"/>
              <a:gd name="connsiteY18" fmla="*/ 814 h 587920"/>
              <a:gd name="connsiteX19" fmla="*/ 195520 w 337190"/>
              <a:gd name="connsiteY19" fmla="*/ 3238 h 587920"/>
              <a:gd name="connsiteX20" fmla="*/ 249066 w 337190"/>
              <a:gd name="connsiteY20" fmla="*/ 18130 h 587920"/>
              <a:gd name="connsiteX21" fmla="*/ 289827 w 337190"/>
              <a:gd name="connsiteY21" fmla="*/ 48249 h 587920"/>
              <a:gd name="connsiteX22" fmla="*/ 315959 w 337190"/>
              <a:gd name="connsiteY22" fmla="*/ 92153 h 587920"/>
              <a:gd name="connsiteX23" fmla="*/ 325266 w 337190"/>
              <a:gd name="connsiteY23" fmla="*/ 149106 h 587920"/>
              <a:gd name="connsiteX24" fmla="*/ 315695 w 337190"/>
              <a:gd name="connsiteY24" fmla="*/ 215103 h 587920"/>
              <a:gd name="connsiteX25" fmla="*/ 288352 w 337190"/>
              <a:gd name="connsiteY25" fmla="*/ 268789 h 587920"/>
              <a:gd name="connsiteX26" fmla="*/ 245255 w 337190"/>
              <a:gd name="connsiteY26" fmla="*/ 315503 h 587920"/>
              <a:gd name="connsiteX27" fmla="*/ 188285 w 337190"/>
              <a:gd name="connsiteY27" fmla="*/ 360215 h 587920"/>
              <a:gd name="connsiteX28" fmla="*/ 127416 w 337190"/>
              <a:gd name="connsiteY28" fmla="*/ 405401 h 587920"/>
              <a:gd name="connsiteX29" fmla="*/ 84706 w 337190"/>
              <a:gd name="connsiteY29" fmla="*/ 443300 h 587920"/>
              <a:gd name="connsiteX30" fmla="*/ 58363 w 337190"/>
              <a:gd name="connsiteY30" fmla="*/ 480179 h 587920"/>
              <a:gd name="connsiteX31" fmla="*/ 45491 w 337190"/>
              <a:gd name="connsiteY31" fmla="*/ 520676 h 587920"/>
              <a:gd name="connsiteX32" fmla="*/ 43980 w 337190"/>
              <a:gd name="connsiteY32" fmla="*/ 533251 h 587920"/>
              <a:gd name="connsiteX33" fmla="*/ 43330 w 337190"/>
              <a:gd name="connsiteY33" fmla="*/ 546668 h 587920"/>
              <a:gd name="connsiteX34" fmla="*/ 43330 w 337190"/>
              <a:gd name="connsiteY34" fmla="*/ 552797 h 587920"/>
              <a:gd name="connsiteX35" fmla="*/ 337191 w 337190"/>
              <a:gd name="connsiteY35" fmla="*/ 552797 h 587920"/>
              <a:gd name="connsiteX36" fmla="*/ 337191 w 337190"/>
              <a:gd name="connsiteY36" fmla="*/ 587920 h 5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37190" h="587920">
                <a:moveTo>
                  <a:pt x="41" y="587797"/>
                </a:moveTo>
                <a:lnTo>
                  <a:pt x="41" y="565547"/>
                </a:lnTo>
                <a:cubicBezTo>
                  <a:pt x="-393" y="542975"/>
                  <a:pt x="2633" y="520467"/>
                  <a:pt x="9015" y="498812"/>
                </a:cubicBezTo>
                <a:cubicBezTo>
                  <a:pt x="15160" y="479823"/>
                  <a:pt x="24645" y="462082"/>
                  <a:pt x="37026" y="446425"/>
                </a:cubicBezTo>
                <a:cubicBezTo>
                  <a:pt x="51685" y="428147"/>
                  <a:pt x="68337" y="411560"/>
                  <a:pt x="86673" y="396972"/>
                </a:cubicBezTo>
                <a:cubicBezTo>
                  <a:pt x="106974" y="380464"/>
                  <a:pt x="131824" y="361567"/>
                  <a:pt x="160520" y="340774"/>
                </a:cubicBezTo>
                <a:cubicBezTo>
                  <a:pt x="180013" y="326479"/>
                  <a:pt x="197610" y="312447"/>
                  <a:pt x="212819" y="299048"/>
                </a:cubicBezTo>
                <a:cubicBezTo>
                  <a:pt x="227279" y="286487"/>
                  <a:pt x="240292" y="272350"/>
                  <a:pt x="251612" y="256899"/>
                </a:cubicBezTo>
                <a:cubicBezTo>
                  <a:pt x="261925" y="242632"/>
                  <a:pt x="269987" y="226865"/>
                  <a:pt x="275514" y="210150"/>
                </a:cubicBezTo>
                <a:cubicBezTo>
                  <a:pt x="281109" y="192360"/>
                  <a:pt x="283852" y="173796"/>
                  <a:pt x="283645" y="155147"/>
                </a:cubicBezTo>
                <a:cubicBezTo>
                  <a:pt x="283933" y="137466"/>
                  <a:pt x="280926" y="119885"/>
                  <a:pt x="274776" y="103305"/>
                </a:cubicBezTo>
                <a:cubicBezTo>
                  <a:pt x="263988" y="74012"/>
                  <a:pt x="240415" y="51246"/>
                  <a:pt x="210764" y="41487"/>
                </a:cubicBezTo>
                <a:cubicBezTo>
                  <a:pt x="194856" y="36191"/>
                  <a:pt x="178180" y="33579"/>
                  <a:pt x="161415" y="33760"/>
                </a:cubicBezTo>
                <a:cubicBezTo>
                  <a:pt x="133996" y="33790"/>
                  <a:pt x="106988" y="40416"/>
                  <a:pt x="82669" y="53078"/>
                </a:cubicBezTo>
                <a:cubicBezTo>
                  <a:pt x="61142" y="64281"/>
                  <a:pt x="41125" y="78172"/>
                  <a:pt x="23099" y="94418"/>
                </a:cubicBezTo>
                <a:lnTo>
                  <a:pt x="23099" y="52253"/>
                </a:lnTo>
                <a:cubicBezTo>
                  <a:pt x="42628" y="36568"/>
                  <a:pt x="64340" y="23819"/>
                  <a:pt x="87551" y="14407"/>
                </a:cubicBezTo>
                <a:cubicBezTo>
                  <a:pt x="113482" y="4494"/>
                  <a:pt x="141067" y="-389"/>
                  <a:pt x="168827" y="24"/>
                </a:cubicBezTo>
                <a:cubicBezTo>
                  <a:pt x="173328" y="14"/>
                  <a:pt x="177827" y="277"/>
                  <a:pt x="182296" y="814"/>
                </a:cubicBezTo>
                <a:cubicBezTo>
                  <a:pt x="186748" y="1366"/>
                  <a:pt x="191163" y="2175"/>
                  <a:pt x="195520" y="3238"/>
                </a:cubicBezTo>
                <a:cubicBezTo>
                  <a:pt x="214094" y="5077"/>
                  <a:pt x="232210" y="10115"/>
                  <a:pt x="249066" y="18130"/>
                </a:cubicBezTo>
                <a:cubicBezTo>
                  <a:pt x="264429" y="25511"/>
                  <a:pt x="278259" y="35731"/>
                  <a:pt x="289827" y="48249"/>
                </a:cubicBezTo>
                <a:cubicBezTo>
                  <a:pt x="301347" y="61016"/>
                  <a:pt x="310228" y="75938"/>
                  <a:pt x="315959" y="92153"/>
                </a:cubicBezTo>
                <a:cubicBezTo>
                  <a:pt x="322362" y="110449"/>
                  <a:pt x="325512" y="129723"/>
                  <a:pt x="325266" y="149106"/>
                </a:cubicBezTo>
                <a:cubicBezTo>
                  <a:pt x="325581" y="171472"/>
                  <a:pt x="322351" y="193748"/>
                  <a:pt x="315695" y="215103"/>
                </a:cubicBezTo>
                <a:cubicBezTo>
                  <a:pt x="309408" y="234303"/>
                  <a:pt x="300183" y="252412"/>
                  <a:pt x="288352" y="268789"/>
                </a:cubicBezTo>
                <a:cubicBezTo>
                  <a:pt x="275798" y="285940"/>
                  <a:pt x="261340" y="301610"/>
                  <a:pt x="245255" y="315503"/>
                </a:cubicBezTo>
                <a:cubicBezTo>
                  <a:pt x="228343" y="330255"/>
                  <a:pt x="209183" y="345358"/>
                  <a:pt x="188285" y="360215"/>
                </a:cubicBezTo>
                <a:cubicBezTo>
                  <a:pt x="164752" y="377162"/>
                  <a:pt x="144275" y="392388"/>
                  <a:pt x="127416" y="405401"/>
                </a:cubicBezTo>
                <a:cubicBezTo>
                  <a:pt x="112223" y="416913"/>
                  <a:pt x="97944" y="429584"/>
                  <a:pt x="84706" y="443300"/>
                </a:cubicBezTo>
                <a:cubicBezTo>
                  <a:pt x="74128" y="454205"/>
                  <a:pt x="65249" y="466637"/>
                  <a:pt x="58363" y="480179"/>
                </a:cubicBezTo>
                <a:cubicBezTo>
                  <a:pt x="52145" y="492989"/>
                  <a:pt x="47809" y="506627"/>
                  <a:pt x="45491" y="520676"/>
                </a:cubicBezTo>
                <a:cubicBezTo>
                  <a:pt x="44841" y="525067"/>
                  <a:pt x="44454" y="528948"/>
                  <a:pt x="43980" y="533251"/>
                </a:cubicBezTo>
                <a:cubicBezTo>
                  <a:pt x="43532" y="537710"/>
                  <a:pt x="43315" y="542188"/>
                  <a:pt x="43330" y="546668"/>
                </a:cubicBezTo>
                <a:lnTo>
                  <a:pt x="43330" y="552797"/>
                </a:lnTo>
                <a:lnTo>
                  <a:pt x="337191" y="552797"/>
                </a:lnTo>
                <a:lnTo>
                  <a:pt x="337191" y="587920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>
              <a:ln w="76200">
                <a:solidFill>
                  <a:srgbClr val="163E64"/>
                </a:solidFill>
              </a:ln>
              <a:solidFill>
                <a:srgbClr val="163E64"/>
              </a:solidFill>
            </a:endParaRPr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10272ECA-1DCD-C84F-912F-28705F3A806C}"/>
              </a:ext>
            </a:extLst>
          </p:cNvPr>
          <p:cNvSpPr/>
          <p:nvPr/>
        </p:nvSpPr>
        <p:spPr>
          <a:xfrm>
            <a:off x="3525191" y="2489149"/>
            <a:ext cx="641047" cy="1147479"/>
          </a:xfrm>
          <a:custGeom>
            <a:avLst/>
            <a:gdLst>
              <a:gd name="connsiteX0" fmla="*/ 41 w 337190"/>
              <a:gd name="connsiteY0" fmla="*/ 587797 h 587920"/>
              <a:gd name="connsiteX1" fmla="*/ 41 w 337190"/>
              <a:gd name="connsiteY1" fmla="*/ 565547 h 587920"/>
              <a:gd name="connsiteX2" fmla="*/ 9015 w 337190"/>
              <a:gd name="connsiteY2" fmla="*/ 498812 h 587920"/>
              <a:gd name="connsiteX3" fmla="*/ 37026 w 337190"/>
              <a:gd name="connsiteY3" fmla="*/ 446425 h 587920"/>
              <a:gd name="connsiteX4" fmla="*/ 86673 w 337190"/>
              <a:gd name="connsiteY4" fmla="*/ 396972 h 587920"/>
              <a:gd name="connsiteX5" fmla="*/ 160520 w 337190"/>
              <a:gd name="connsiteY5" fmla="*/ 340774 h 587920"/>
              <a:gd name="connsiteX6" fmla="*/ 212819 w 337190"/>
              <a:gd name="connsiteY6" fmla="*/ 299048 h 587920"/>
              <a:gd name="connsiteX7" fmla="*/ 251612 w 337190"/>
              <a:gd name="connsiteY7" fmla="*/ 256899 h 587920"/>
              <a:gd name="connsiteX8" fmla="*/ 275514 w 337190"/>
              <a:gd name="connsiteY8" fmla="*/ 210150 h 587920"/>
              <a:gd name="connsiteX9" fmla="*/ 283645 w 337190"/>
              <a:gd name="connsiteY9" fmla="*/ 155147 h 587920"/>
              <a:gd name="connsiteX10" fmla="*/ 274776 w 337190"/>
              <a:gd name="connsiteY10" fmla="*/ 103305 h 587920"/>
              <a:gd name="connsiteX11" fmla="*/ 210764 w 337190"/>
              <a:gd name="connsiteY11" fmla="*/ 41487 h 587920"/>
              <a:gd name="connsiteX12" fmla="*/ 161415 w 337190"/>
              <a:gd name="connsiteY12" fmla="*/ 33760 h 587920"/>
              <a:gd name="connsiteX13" fmla="*/ 82669 w 337190"/>
              <a:gd name="connsiteY13" fmla="*/ 53078 h 587920"/>
              <a:gd name="connsiteX14" fmla="*/ 23099 w 337190"/>
              <a:gd name="connsiteY14" fmla="*/ 94418 h 587920"/>
              <a:gd name="connsiteX15" fmla="*/ 23099 w 337190"/>
              <a:gd name="connsiteY15" fmla="*/ 52253 h 587920"/>
              <a:gd name="connsiteX16" fmla="*/ 87551 w 337190"/>
              <a:gd name="connsiteY16" fmla="*/ 14407 h 587920"/>
              <a:gd name="connsiteX17" fmla="*/ 168827 w 337190"/>
              <a:gd name="connsiteY17" fmla="*/ 24 h 587920"/>
              <a:gd name="connsiteX18" fmla="*/ 182296 w 337190"/>
              <a:gd name="connsiteY18" fmla="*/ 814 h 587920"/>
              <a:gd name="connsiteX19" fmla="*/ 195520 w 337190"/>
              <a:gd name="connsiteY19" fmla="*/ 3238 h 587920"/>
              <a:gd name="connsiteX20" fmla="*/ 249066 w 337190"/>
              <a:gd name="connsiteY20" fmla="*/ 18130 h 587920"/>
              <a:gd name="connsiteX21" fmla="*/ 289827 w 337190"/>
              <a:gd name="connsiteY21" fmla="*/ 48249 h 587920"/>
              <a:gd name="connsiteX22" fmla="*/ 315959 w 337190"/>
              <a:gd name="connsiteY22" fmla="*/ 92153 h 587920"/>
              <a:gd name="connsiteX23" fmla="*/ 325266 w 337190"/>
              <a:gd name="connsiteY23" fmla="*/ 149106 h 587920"/>
              <a:gd name="connsiteX24" fmla="*/ 315695 w 337190"/>
              <a:gd name="connsiteY24" fmla="*/ 215103 h 587920"/>
              <a:gd name="connsiteX25" fmla="*/ 288352 w 337190"/>
              <a:gd name="connsiteY25" fmla="*/ 268789 h 587920"/>
              <a:gd name="connsiteX26" fmla="*/ 245255 w 337190"/>
              <a:gd name="connsiteY26" fmla="*/ 315503 h 587920"/>
              <a:gd name="connsiteX27" fmla="*/ 188285 w 337190"/>
              <a:gd name="connsiteY27" fmla="*/ 360215 h 587920"/>
              <a:gd name="connsiteX28" fmla="*/ 127416 w 337190"/>
              <a:gd name="connsiteY28" fmla="*/ 405401 h 587920"/>
              <a:gd name="connsiteX29" fmla="*/ 84706 w 337190"/>
              <a:gd name="connsiteY29" fmla="*/ 443300 h 587920"/>
              <a:gd name="connsiteX30" fmla="*/ 58363 w 337190"/>
              <a:gd name="connsiteY30" fmla="*/ 480179 h 587920"/>
              <a:gd name="connsiteX31" fmla="*/ 45491 w 337190"/>
              <a:gd name="connsiteY31" fmla="*/ 520676 h 587920"/>
              <a:gd name="connsiteX32" fmla="*/ 43980 w 337190"/>
              <a:gd name="connsiteY32" fmla="*/ 533251 h 587920"/>
              <a:gd name="connsiteX33" fmla="*/ 43330 w 337190"/>
              <a:gd name="connsiteY33" fmla="*/ 546668 h 587920"/>
              <a:gd name="connsiteX34" fmla="*/ 43330 w 337190"/>
              <a:gd name="connsiteY34" fmla="*/ 552797 h 587920"/>
              <a:gd name="connsiteX35" fmla="*/ 337191 w 337190"/>
              <a:gd name="connsiteY35" fmla="*/ 552797 h 587920"/>
              <a:gd name="connsiteX36" fmla="*/ 337191 w 337190"/>
              <a:gd name="connsiteY36" fmla="*/ 587920 h 58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37190" h="587920">
                <a:moveTo>
                  <a:pt x="41" y="587797"/>
                </a:moveTo>
                <a:lnTo>
                  <a:pt x="41" y="565547"/>
                </a:lnTo>
                <a:cubicBezTo>
                  <a:pt x="-393" y="542975"/>
                  <a:pt x="2633" y="520467"/>
                  <a:pt x="9015" y="498812"/>
                </a:cubicBezTo>
                <a:cubicBezTo>
                  <a:pt x="15160" y="479823"/>
                  <a:pt x="24645" y="462082"/>
                  <a:pt x="37026" y="446425"/>
                </a:cubicBezTo>
                <a:cubicBezTo>
                  <a:pt x="51685" y="428147"/>
                  <a:pt x="68337" y="411560"/>
                  <a:pt x="86673" y="396972"/>
                </a:cubicBezTo>
                <a:cubicBezTo>
                  <a:pt x="106974" y="380464"/>
                  <a:pt x="131824" y="361567"/>
                  <a:pt x="160520" y="340774"/>
                </a:cubicBezTo>
                <a:cubicBezTo>
                  <a:pt x="180013" y="326479"/>
                  <a:pt x="197610" y="312447"/>
                  <a:pt x="212819" y="299048"/>
                </a:cubicBezTo>
                <a:cubicBezTo>
                  <a:pt x="227279" y="286487"/>
                  <a:pt x="240292" y="272350"/>
                  <a:pt x="251612" y="256899"/>
                </a:cubicBezTo>
                <a:cubicBezTo>
                  <a:pt x="261925" y="242632"/>
                  <a:pt x="269987" y="226865"/>
                  <a:pt x="275514" y="210150"/>
                </a:cubicBezTo>
                <a:cubicBezTo>
                  <a:pt x="281109" y="192360"/>
                  <a:pt x="283852" y="173796"/>
                  <a:pt x="283645" y="155147"/>
                </a:cubicBezTo>
                <a:cubicBezTo>
                  <a:pt x="283933" y="137466"/>
                  <a:pt x="280926" y="119885"/>
                  <a:pt x="274776" y="103305"/>
                </a:cubicBezTo>
                <a:cubicBezTo>
                  <a:pt x="263988" y="74012"/>
                  <a:pt x="240415" y="51246"/>
                  <a:pt x="210764" y="41487"/>
                </a:cubicBezTo>
                <a:cubicBezTo>
                  <a:pt x="194856" y="36191"/>
                  <a:pt x="178180" y="33579"/>
                  <a:pt x="161415" y="33760"/>
                </a:cubicBezTo>
                <a:cubicBezTo>
                  <a:pt x="133996" y="33790"/>
                  <a:pt x="106988" y="40416"/>
                  <a:pt x="82669" y="53078"/>
                </a:cubicBezTo>
                <a:cubicBezTo>
                  <a:pt x="61142" y="64281"/>
                  <a:pt x="41125" y="78172"/>
                  <a:pt x="23099" y="94418"/>
                </a:cubicBezTo>
                <a:lnTo>
                  <a:pt x="23099" y="52253"/>
                </a:lnTo>
                <a:cubicBezTo>
                  <a:pt x="42628" y="36568"/>
                  <a:pt x="64340" y="23819"/>
                  <a:pt x="87551" y="14407"/>
                </a:cubicBezTo>
                <a:cubicBezTo>
                  <a:pt x="113482" y="4494"/>
                  <a:pt x="141067" y="-389"/>
                  <a:pt x="168827" y="24"/>
                </a:cubicBezTo>
                <a:cubicBezTo>
                  <a:pt x="173328" y="14"/>
                  <a:pt x="177827" y="277"/>
                  <a:pt x="182296" y="814"/>
                </a:cubicBezTo>
                <a:cubicBezTo>
                  <a:pt x="186748" y="1366"/>
                  <a:pt x="191163" y="2175"/>
                  <a:pt x="195520" y="3238"/>
                </a:cubicBezTo>
                <a:cubicBezTo>
                  <a:pt x="214094" y="5077"/>
                  <a:pt x="232210" y="10115"/>
                  <a:pt x="249066" y="18130"/>
                </a:cubicBezTo>
                <a:cubicBezTo>
                  <a:pt x="264429" y="25511"/>
                  <a:pt x="278259" y="35731"/>
                  <a:pt x="289827" y="48249"/>
                </a:cubicBezTo>
                <a:cubicBezTo>
                  <a:pt x="301347" y="61016"/>
                  <a:pt x="310228" y="75938"/>
                  <a:pt x="315959" y="92153"/>
                </a:cubicBezTo>
                <a:cubicBezTo>
                  <a:pt x="322362" y="110449"/>
                  <a:pt x="325512" y="129723"/>
                  <a:pt x="325266" y="149106"/>
                </a:cubicBezTo>
                <a:cubicBezTo>
                  <a:pt x="325581" y="171472"/>
                  <a:pt x="322351" y="193748"/>
                  <a:pt x="315695" y="215103"/>
                </a:cubicBezTo>
                <a:cubicBezTo>
                  <a:pt x="309408" y="234303"/>
                  <a:pt x="300183" y="252412"/>
                  <a:pt x="288352" y="268789"/>
                </a:cubicBezTo>
                <a:cubicBezTo>
                  <a:pt x="275798" y="285940"/>
                  <a:pt x="261340" y="301610"/>
                  <a:pt x="245255" y="315503"/>
                </a:cubicBezTo>
                <a:cubicBezTo>
                  <a:pt x="228343" y="330255"/>
                  <a:pt x="209183" y="345358"/>
                  <a:pt x="188285" y="360215"/>
                </a:cubicBezTo>
                <a:cubicBezTo>
                  <a:pt x="164752" y="377162"/>
                  <a:pt x="144275" y="392388"/>
                  <a:pt x="127416" y="405401"/>
                </a:cubicBezTo>
                <a:cubicBezTo>
                  <a:pt x="112223" y="416913"/>
                  <a:pt x="97944" y="429584"/>
                  <a:pt x="84706" y="443300"/>
                </a:cubicBezTo>
                <a:cubicBezTo>
                  <a:pt x="74128" y="454205"/>
                  <a:pt x="65249" y="466637"/>
                  <a:pt x="58363" y="480179"/>
                </a:cubicBezTo>
                <a:cubicBezTo>
                  <a:pt x="52145" y="492989"/>
                  <a:pt x="47809" y="506627"/>
                  <a:pt x="45491" y="520676"/>
                </a:cubicBezTo>
                <a:cubicBezTo>
                  <a:pt x="44841" y="525067"/>
                  <a:pt x="44454" y="528948"/>
                  <a:pt x="43980" y="533251"/>
                </a:cubicBezTo>
                <a:cubicBezTo>
                  <a:pt x="43532" y="537710"/>
                  <a:pt x="43315" y="542188"/>
                  <a:pt x="43330" y="546668"/>
                </a:cubicBezTo>
                <a:lnTo>
                  <a:pt x="43330" y="552797"/>
                </a:lnTo>
                <a:lnTo>
                  <a:pt x="337191" y="552797"/>
                </a:lnTo>
                <a:lnTo>
                  <a:pt x="337191" y="587920"/>
                </a:lnTo>
                <a:close/>
              </a:path>
            </a:pathLst>
          </a:custGeom>
          <a:solidFill>
            <a:srgbClr val="163E64"/>
          </a:solidFill>
          <a:ln w="76200" cap="flat">
            <a:solidFill>
              <a:srgbClr val="163E64"/>
            </a:solidFill>
            <a:prstDash val="solid"/>
            <a:miter/>
          </a:ln>
        </p:spPr>
        <p:txBody>
          <a:bodyPr rtlCol="0" anchor="ctr"/>
          <a:lstStyle/>
          <a:p>
            <a:endParaRPr lang="sv-SE">
              <a:ln w="76200">
                <a:solidFill>
                  <a:srgbClr val="163E64"/>
                </a:solidFill>
              </a:ln>
              <a:solidFill>
                <a:srgbClr val="163E64"/>
              </a:solidFill>
            </a:endParaRP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4AD91C6E-D4AE-F72C-C9E8-8B0C33CB9629}"/>
              </a:ext>
            </a:extLst>
          </p:cNvPr>
          <p:cNvSpPr/>
          <p:nvPr/>
        </p:nvSpPr>
        <p:spPr>
          <a:xfrm>
            <a:off x="3682450" y="4275730"/>
            <a:ext cx="7321312" cy="1681031"/>
          </a:xfrm>
          <a:prstGeom prst="roundRect">
            <a:avLst/>
          </a:prstGeom>
          <a:solidFill>
            <a:srgbClr val="163E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144957D-F029-D69B-B9D6-463311CFBE20}"/>
              </a:ext>
            </a:extLst>
          </p:cNvPr>
          <p:cNvSpPr txBox="1"/>
          <p:nvPr/>
        </p:nvSpPr>
        <p:spPr>
          <a:xfrm>
            <a:off x="4336416" y="4284805"/>
            <a:ext cx="442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Jämför gärna med tidigare produkter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1804872-C5FA-5361-5AA7-CA2CC6FC832C}"/>
              </a:ext>
            </a:extLst>
          </p:cNvPr>
          <p:cNvSpPr txBox="1"/>
          <p:nvPr/>
        </p:nvSpPr>
        <p:spPr>
          <a:xfrm>
            <a:off x="4409553" y="4653026"/>
            <a:ext cx="6462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Om du en tidigare artikel som fungerade bättre, beskriv </a:t>
            </a:r>
            <a:r>
              <a:rPr lang="sv-SE" i="1" u="sng"/>
              <a:t>hur!</a:t>
            </a:r>
            <a:br>
              <a:rPr lang="sv-SE"/>
            </a:br>
            <a:r>
              <a:rPr lang="sv-SE"/>
              <a:t>❌ ”Den förra modellen var bättre”</a:t>
            </a:r>
            <a:br>
              <a:rPr lang="sv-SE"/>
            </a:br>
            <a:r>
              <a:rPr lang="sv-SE"/>
              <a:t>✅ ” Den tidigare modellen hade längre fingrar i relation till resten av handsken, vilket gjorde att de kunde användas av personalen.”</a:t>
            </a:r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7313579E-3E42-7B17-50DF-F15A45BFE9BC}"/>
              </a:ext>
            </a:extLst>
          </p:cNvPr>
          <p:cNvSpPr/>
          <p:nvPr/>
        </p:nvSpPr>
        <p:spPr>
          <a:xfrm>
            <a:off x="3618770" y="4542663"/>
            <a:ext cx="574738" cy="1176788"/>
          </a:xfrm>
          <a:custGeom>
            <a:avLst/>
            <a:gdLst>
              <a:gd name="connsiteX0" fmla="*/ 67218 w 172170"/>
              <a:gd name="connsiteY0" fmla="*/ 324403 h 324438"/>
              <a:gd name="connsiteX1" fmla="*/ 0 w 172170"/>
              <a:gd name="connsiteY1" fmla="*/ 308601 h 324438"/>
              <a:gd name="connsiteX2" fmla="*/ 0 w 172170"/>
              <a:gd name="connsiteY2" fmla="*/ 285284 h 324438"/>
              <a:gd name="connsiteX3" fmla="*/ 68104 w 172170"/>
              <a:gd name="connsiteY3" fmla="*/ 306286 h 324438"/>
              <a:gd name="connsiteX4" fmla="*/ 98212 w 172170"/>
              <a:gd name="connsiteY4" fmla="*/ 302381 h 324438"/>
              <a:gd name="connsiteX5" fmla="*/ 124244 w 172170"/>
              <a:gd name="connsiteY5" fmla="*/ 289884 h 324438"/>
              <a:gd name="connsiteX6" fmla="*/ 142504 w 172170"/>
              <a:gd name="connsiteY6" fmla="*/ 267977 h 324438"/>
              <a:gd name="connsiteX7" fmla="*/ 149352 w 172170"/>
              <a:gd name="connsiteY7" fmla="*/ 236201 h 324438"/>
              <a:gd name="connsiteX8" fmla="*/ 124416 w 172170"/>
              <a:gd name="connsiteY8" fmla="*/ 183090 h 324438"/>
              <a:gd name="connsiteX9" fmla="*/ 53149 w 172170"/>
              <a:gd name="connsiteY9" fmla="*/ 165497 h 324438"/>
              <a:gd name="connsiteX10" fmla="*/ 31032 w 172170"/>
              <a:gd name="connsiteY10" fmla="*/ 165497 h 324438"/>
              <a:gd name="connsiteX11" fmla="*/ 31032 w 172170"/>
              <a:gd name="connsiteY11" fmla="*/ 147400 h 324438"/>
              <a:gd name="connsiteX12" fmla="*/ 51149 w 172170"/>
              <a:gd name="connsiteY12" fmla="*/ 147400 h 324438"/>
              <a:gd name="connsiteX13" fmla="*/ 115710 w 172170"/>
              <a:gd name="connsiteY13" fmla="*/ 130255 h 324438"/>
              <a:gd name="connsiteX14" fmla="*/ 137979 w 172170"/>
              <a:gd name="connsiteY14" fmla="*/ 79772 h 324438"/>
              <a:gd name="connsiteX15" fmla="*/ 121434 w 172170"/>
              <a:gd name="connsiteY15" fmla="*/ 34167 h 324438"/>
              <a:gd name="connsiteX16" fmla="*/ 72571 w 172170"/>
              <a:gd name="connsiteY16" fmla="*/ 18307 h 324438"/>
              <a:gd name="connsiteX17" fmla="*/ 12506 w 172170"/>
              <a:gd name="connsiteY17" fmla="*/ 37357 h 324438"/>
              <a:gd name="connsiteX18" fmla="*/ 12506 w 172170"/>
              <a:gd name="connsiteY18" fmla="*/ 16755 h 324438"/>
              <a:gd name="connsiteX19" fmla="*/ 78600 w 172170"/>
              <a:gd name="connsiteY19" fmla="*/ 0 h 324438"/>
              <a:gd name="connsiteX20" fmla="*/ 110233 w 172170"/>
              <a:gd name="connsiteY20" fmla="*/ 4544 h 324438"/>
              <a:gd name="connsiteX21" fmla="*/ 136446 w 172170"/>
              <a:gd name="connsiteY21" fmla="*/ 18126 h 324438"/>
              <a:gd name="connsiteX22" fmla="*/ 154305 w 172170"/>
              <a:gd name="connsiteY22" fmla="*/ 40682 h 324438"/>
              <a:gd name="connsiteX23" fmla="*/ 160972 w 172170"/>
              <a:gd name="connsiteY23" fmla="*/ 72343 h 324438"/>
              <a:gd name="connsiteX24" fmla="*/ 100013 w 172170"/>
              <a:gd name="connsiteY24" fmla="*/ 151067 h 324438"/>
              <a:gd name="connsiteX25" fmla="*/ 97584 w 172170"/>
              <a:gd name="connsiteY25" fmla="*/ 151743 h 324438"/>
              <a:gd name="connsiteX26" fmla="*/ 97584 w 172170"/>
              <a:gd name="connsiteY26" fmla="*/ 158134 h 324438"/>
              <a:gd name="connsiteX27" fmla="*/ 100546 w 172170"/>
              <a:gd name="connsiteY27" fmla="*/ 158477 h 324438"/>
              <a:gd name="connsiteX28" fmla="*/ 128835 w 172170"/>
              <a:gd name="connsiteY28" fmla="*/ 165935 h 324438"/>
              <a:gd name="connsiteX29" fmla="*/ 151486 w 172170"/>
              <a:gd name="connsiteY29" fmla="*/ 181090 h 324438"/>
              <a:gd name="connsiteX30" fmla="*/ 166611 w 172170"/>
              <a:gd name="connsiteY30" fmla="*/ 203693 h 324438"/>
              <a:gd name="connsiteX31" fmla="*/ 172155 w 172170"/>
              <a:gd name="connsiteY31" fmla="*/ 233077 h 324438"/>
              <a:gd name="connsiteX32" fmla="*/ 164001 w 172170"/>
              <a:gd name="connsiteY32" fmla="*/ 272044 h 324438"/>
              <a:gd name="connsiteX33" fmla="*/ 141675 w 172170"/>
              <a:gd name="connsiteY33" fmla="*/ 300619 h 324438"/>
              <a:gd name="connsiteX34" fmla="*/ 108299 w 172170"/>
              <a:gd name="connsiteY34" fmla="*/ 318345 h 324438"/>
              <a:gd name="connsiteX35" fmla="*/ 67218 w 172170"/>
              <a:gd name="connsiteY35" fmla="*/ 324403 h 32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2170" h="324438">
                <a:moveTo>
                  <a:pt x="67218" y="324403"/>
                </a:moveTo>
                <a:cubicBezTo>
                  <a:pt x="43833" y="324936"/>
                  <a:pt x="20698" y="319497"/>
                  <a:pt x="0" y="308601"/>
                </a:cubicBezTo>
                <a:lnTo>
                  <a:pt x="0" y="285284"/>
                </a:lnTo>
                <a:cubicBezTo>
                  <a:pt x="20205" y="298696"/>
                  <a:pt x="43854" y="305989"/>
                  <a:pt x="68104" y="306286"/>
                </a:cubicBezTo>
                <a:cubicBezTo>
                  <a:pt x="78268" y="306314"/>
                  <a:pt x="88392" y="305001"/>
                  <a:pt x="98212" y="302381"/>
                </a:cubicBezTo>
                <a:cubicBezTo>
                  <a:pt x="107609" y="299918"/>
                  <a:pt x="116446" y="295675"/>
                  <a:pt x="124244" y="289884"/>
                </a:cubicBezTo>
                <a:cubicBezTo>
                  <a:pt x="131920" y="284069"/>
                  <a:pt x="138167" y="276576"/>
                  <a:pt x="142504" y="267977"/>
                </a:cubicBezTo>
                <a:cubicBezTo>
                  <a:pt x="147282" y="258081"/>
                  <a:pt x="149630" y="247187"/>
                  <a:pt x="149352" y="236201"/>
                </a:cubicBezTo>
                <a:cubicBezTo>
                  <a:pt x="150558" y="215420"/>
                  <a:pt x="141176" y="195437"/>
                  <a:pt x="124416" y="183090"/>
                </a:cubicBezTo>
                <a:cubicBezTo>
                  <a:pt x="108223" y="171412"/>
                  <a:pt x="84230" y="165497"/>
                  <a:pt x="53149" y="165497"/>
                </a:cubicBezTo>
                <a:lnTo>
                  <a:pt x="31032" y="165497"/>
                </a:lnTo>
                <a:lnTo>
                  <a:pt x="31032" y="147400"/>
                </a:lnTo>
                <a:lnTo>
                  <a:pt x="51149" y="147400"/>
                </a:lnTo>
                <a:cubicBezTo>
                  <a:pt x="79458" y="147400"/>
                  <a:pt x="101175" y="141685"/>
                  <a:pt x="115710" y="130255"/>
                </a:cubicBezTo>
                <a:cubicBezTo>
                  <a:pt x="130813" y="117983"/>
                  <a:pt x="139098" y="99200"/>
                  <a:pt x="137979" y="79772"/>
                </a:cubicBezTo>
                <a:cubicBezTo>
                  <a:pt x="139075" y="62927"/>
                  <a:pt x="133076" y="46391"/>
                  <a:pt x="121434" y="34167"/>
                </a:cubicBezTo>
                <a:cubicBezTo>
                  <a:pt x="107825" y="22734"/>
                  <a:pt x="90301" y="17046"/>
                  <a:pt x="72571" y="18307"/>
                </a:cubicBezTo>
                <a:cubicBezTo>
                  <a:pt x="51126" y="18705"/>
                  <a:pt x="30260" y="25323"/>
                  <a:pt x="12506" y="37357"/>
                </a:cubicBezTo>
                <a:lnTo>
                  <a:pt x="12506" y="16755"/>
                </a:lnTo>
                <a:cubicBezTo>
                  <a:pt x="32838" y="5854"/>
                  <a:pt x="55531" y="102"/>
                  <a:pt x="78600" y="0"/>
                </a:cubicBezTo>
                <a:cubicBezTo>
                  <a:pt x="89309" y="-28"/>
                  <a:pt x="99965" y="1502"/>
                  <a:pt x="110233" y="4544"/>
                </a:cubicBezTo>
                <a:cubicBezTo>
                  <a:pt x="119771" y="7321"/>
                  <a:pt x="128675" y="11935"/>
                  <a:pt x="136446" y="18126"/>
                </a:cubicBezTo>
                <a:cubicBezTo>
                  <a:pt x="143961" y="24264"/>
                  <a:pt x="150054" y="31960"/>
                  <a:pt x="154305" y="40682"/>
                </a:cubicBezTo>
                <a:cubicBezTo>
                  <a:pt x="158940" y="50580"/>
                  <a:pt x="161222" y="61416"/>
                  <a:pt x="160972" y="72343"/>
                </a:cubicBezTo>
                <a:cubicBezTo>
                  <a:pt x="160972" y="113757"/>
                  <a:pt x="141027" y="139513"/>
                  <a:pt x="100013" y="151067"/>
                </a:cubicBezTo>
                <a:lnTo>
                  <a:pt x="97584" y="151743"/>
                </a:lnTo>
                <a:lnTo>
                  <a:pt x="97584" y="158134"/>
                </a:lnTo>
                <a:lnTo>
                  <a:pt x="100546" y="158477"/>
                </a:lnTo>
                <a:cubicBezTo>
                  <a:pt x="110292" y="159553"/>
                  <a:pt x="119825" y="162066"/>
                  <a:pt x="128835" y="165935"/>
                </a:cubicBezTo>
                <a:cubicBezTo>
                  <a:pt x="137262" y="169534"/>
                  <a:pt x="144944" y="174673"/>
                  <a:pt x="151486" y="181090"/>
                </a:cubicBezTo>
                <a:cubicBezTo>
                  <a:pt x="157964" y="187557"/>
                  <a:pt x="163103" y="195238"/>
                  <a:pt x="166611" y="203693"/>
                </a:cubicBezTo>
                <a:cubicBezTo>
                  <a:pt x="170412" y="213017"/>
                  <a:pt x="172297" y="223009"/>
                  <a:pt x="172155" y="233077"/>
                </a:cubicBezTo>
                <a:cubicBezTo>
                  <a:pt x="172405" y="246514"/>
                  <a:pt x="169618" y="259835"/>
                  <a:pt x="164001" y="272044"/>
                </a:cubicBezTo>
                <a:cubicBezTo>
                  <a:pt x="158756" y="283098"/>
                  <a:pt x="151132" y="292856"/>
                  <a:pt x="141675" y="300619"/>
                </a:cubicBezTo>
                <a:cubicBezTo>
                  <a:pt x="131777" y="308595"/>
                  <a:pt x="120450" y="314611"/>
                  <a:pt x="108299" y="318345"/>
                </a:cubicBezTo>
                <a:cubicBezTo>
                  <a:pt x="94997" y="322457"/>
                  <a:pt x="81142" y="324500"/>
                  <a:pt x="67218" y="324403"/>
                </a:cubicBez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3B589D8A-A7B8-C29B-5E4E-DC5FC38365DA}"/>
              </a:ext>
            </a:extLst>
          </p:cNvPr>
          <p:cNvSpPr/>
          <p:nvPr/>
        </p:nvSpPr>
        <p:spPr>
          <a:xfrm>
            <a:off x="3521805" y="4515756"/>
            <a:ext cx="574738" cy="1176788"/>
          </a:xfrm>
          <a:custGeom>
            <a:avLst/>
            <a:gdLst>
              <a:gd name="connsiteX0" fmla="*/ 67218 w 172170"/>
              <a:gd name="connsiteY0" fmla="*/ 324403 h 324438"/>
              <a:gd name="connsiteX1" fmla="*/ 0 w 172170"/>
              <a:gd name="connsiteY1" fmla="*/ 308601 h 324438"/>
              <a:gd name="connsiteX2" fmla="*/ 0 w 172170"/>
              <a:gd name="connsiteY2" fmla="*/ 285284 h 324438"/>
              <a:gd name="connsiteX3" fmla="*/ 68104 w 172170"/>
              <a:gd name="connsiteY3" fmla="*/ 306286 h 324438"/>
              <a:gd name="connsiteX4" fmla="*/ 98212 w 172170"/>
              <a:gd name="connsiteY4" fmla="*/ 302381 h 324438"/>
              <a:gd name="connsiteX5" fmla="*/ 124244 w 172170"/>
              <a:gd name="connsiteY5" fmla="*/ 289884 h 324438"/>
              <a:gd name="connsiteX6" fmla="*/ 142504 w 172170"/>
              <a:gd name="connsiteY6" fmla="*/ 267977 h 324438"/>
              <a:gd name="connsiteX7" fmla="*/ 149352 w 172170"/>
              <a:gd name="connsiteY7" fmla="*/ 236201 h 324438"/>
              <a:gd name="connsiteX8" fmla="*/ 124416 w 172170"/>
              <a:gd name="connsiteY8" fmla="*/ 183090 h 324438"/>
              <a:gd name="connsiteX9" fmla="*/ 53149 w 172170"/>
              <a:gd name="connsiteY9" fmla="*/ 165497 h 324438"/>
              <a:gd name="connsiteX10" fmla="*/ 31032 w 172170"/>
              <a:gd name="connsiteY10" fmla="*/ 165497 h 324438"/>
              <a:gd name="connsiteX11" fmla="*/ 31032 w 172170"/>
              <a:gd name="connsiteY11" fmla="*/ 147400 h 324438"/>
              <a:gd name="connsiteX12" fmla="*/ 51149 w 172170"/>
              <a:gd name="connsiteY12" fmla="*/ 147400 h 324438"/>
              <a:gd name="connsiteX13" fmla="*/ 115710 w 172170"/>
              <a:gd name="connsiteY13" fmla="*/ 130255 h 324438"/>
              <a:gd name="connsiteX14" fmla="*/ 137979 w 172170"/>
              <a:gd name="connsiteY14" fmla="*/ 79772 h 324438"/>
              <a:gd name="connsiteX15" fmla="*/ 121434 w 172170"/>
              <a:gd name="connsiteY15" fmla="*/ 34167 h 324438"/>
              <a:gd name="connsiteX16" fmla="*/ 72571 w 172170"/>
              <a:gd name="connsiteY16" fmla="*/ 18307 h 324438"/>
              <a:gd name="connsiteX17" fmla="*/ 12506 w 172170"/>
              <a:gd name="connsiteY17" fmla="*/ 37357 h 324438"/>
              <a:gd name="connsiteX18" fmla="*/ 12506 w 172170"/>
              <a:gd name="connsiteY18" fmla="*/ 16755 h 324438"/>
              <a:gd name="connsiteX19" fmla="*/ 78600 w 172170"/>
              <a:gd name="connsiteY19" fmla="*/ 0 h 324438"/>
              <a:gd name="connsiteX20" fmla="*/ 110233 w 172170"/>
              <a:gd name="connsiteY20" fmla="*/ 4544 h 324438"/>
              <a:gd name="connsiteX21" fmla="*/ 136446 w 172170"/>
              <a:gd name="connsiteY21" fmla="*/ 18126 h 324438"/>
              <a:gd name="connsiteX22" fmla="*/ 154305 w 172170"/>
              <a:gd name="connsiteY22" fmla="*/ 40682 h 324438"/>
              <a:gd name="connsiteX23" fmla="*/ 160972 w 172170"/>
              <a:gd name="connsiteY23" fmla="*/ 72343 h 324438"/>
              <a:gd name="connsiteX24" fmla="*/ 100013 w 172170"/>
              <a:gd name="connsiteY24" fmla="*/ 151067 h 324438"/>
              <a:gd name="connsiteX25" fmla="*/ 97584 w 172170"/>
              <a:gd name="connsiteY25" fmla="*/ 151743 h 324438"/>
              <a:gd name="connsiteX26" fmla="*/ 97584 w 172170"/>
              <a:gd name="connsiteY26" fmla="*/ 158134 h 324438"/>
              <a:gd name="connsiteX27" fmla="*/ 100546 w 172170"/>
              <a:gd name="connsiteY27" fmla="*/ 158477 h 324438"/>
              <a:gd name="connsiteX28" fmla="*/ 128835 w 172170"/>
              <a:gd name="connsiteY28" fmla="*/ 165935 h 324438"/>
              <a:gd name="connsiteX29" fmla="*/ 151486 w 172170"/>
              <a:gd name="connsiteY29" fmla="*/ 181090 h 324438"/>
              <a:gd name="connsiteX30" fmla="*/ 166611 w 172170"/>
              <a:gd name="connsiteY30" fmla="*/ 203693 h 324438"/>
              <a:gd name="connsiteX31" fmla="*/ 172155 w 172170"/>
              <a:gd name="connsiteY31" fmla="*/ 233077 h 324438"/>
              <a:gd name="connsiteX32" fmla="*/ 164001 w 172170"/>
              <a:gd name="connsiteY32" fmla="*/ 272044 h 324438"/>
              <a:gd name="connsiteX33" fmla="*/ 141675 w 172170"/>
              <a:gd name="connsiteY33" fmla="*/ 300619 h 324438"/>
              <a:gd name="connsiteX34" fmla="*/ 108299 w 172170"/>
              <a:gd name="connsiteY34" fmla="*/ 318345 h 324438"/>
              <a:gd name="connsiteX35" fmla="*/ 67218 w 172170"/>
              <a:gd name="connsiteY35" fmla="*/ 324403 h 32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2170" h="324438">
                <a:moveTo>
                  <a:pt x="67218" y="324403"/>
                </a:moveTo>
                <a:cubicBezTo>
                  <a:pt x="43833" y="324936"/>
                  <a:pt x="20698" y="319497"/>
                  <a:pt x="0" y="308601"/>
                </a:cubicBezTo>
                <a:lnTo>
                  <a:pt x="0" y="285284"/>
                </a:lnTo>
                <a:cubicBezTo>
                  <a:pt x="20205" y="298696"/>
                  <a:pt x="43854" y="305989"/>
                  <a:pt x="68104" y="306286"/>
                </a:cubicBezTo>
                <a:cubicBezTo>
                  <a:pt x="78268" y="306314"/>
                  <a:pt x="88392" y="305001"/>
                  <a:pt x="98212" y="302381"/>
                </a:cubicBezTo>
                <a:cubicBezTo>
                  <a:pt x="107609" y="299918"/>
                  <a:pt x="116446" y="295675"/>
                  <a:pt x="124244" y="289884"/>
                </a:cubicBezTo>
                <a:cubicBezTo>
                  <a:pt x="131920" y="284069"/>
                  <a:pt x="138167" y="276576"/>
                  <a:pt x="142504" y="267977"/>
                </a:cubicBezTo>
                <a:cubicBezTo>
                  <a:pt x="147282" y="258081"/>
                  <a:pt x="149630" y="247187"/>
                  <a:pt x="149352" y="236201"/>
                </a:cubicBezTo>
                <a:cubicBezTo>
                  <a:pt x="150558" y="215420"/>
                  <a:pt x="141176" y="195437"/>
                  <a:pt x="124416" y="183090"/>
                </a:cubicBezTo>
                <a:cubicBezTo>
                  <a:pt x="108223" y="171412"/>
                  <a:pt x="84230" y="165497"/>
                  <a:pt x="53149" y="165497"/>
                </a:cubicBezTo>
                <a:lnTo>
                  <a:pt x="31032" y="165497"/>
                </a:lnTo>
                <a:lnTo>
                  <a:pt x="31032" y="147400"/>
                </a:lnTo>
                <a:lnTo>
                  <a:pt x="51149" y="147400"/>
                </a:lnTo>
                <a:cubicBezTo>
                  <a:pt x="79458" y="147400"/>
                  <a:pt x="101175" y="141685"/>
                  <a:pt x="115710" y="130255"/>
                </a:cubicBezTo>
                <a:cubicBezTo>
                  <a:pt x="130813" y="117983"/>
                  <a:pt x="139098" y="99200"/>
                  <a:pt x="137979" y="79772"/>
                </a:cubicBezTo>
                <a:cubicBezTo>
                  <a:pt x="139075" y="62927"/>
                  <a:pt x="133076" y="46391"/>
                  <a:pt x="121434" y="34167"/>
                </a:cubicBezTo>
                <a:cubicBezTo>
                  <a:pt x="107825" y="22734"/>
                  <a:pt x="90301" y="17046"/>
                  <a:pt x="72571" y="18307"/>
                </a:cubicBezTo>
                <a:cubicBezTo>
                  <a:pt x="51126" y="18705"/>
                  <a:pt x="30260" y="25323"/>
                  <a:pt x="12506" y="37357"/>
                </a:cubicBezTo>
                <a:lnTo>
                  <a:pt x="12506" y="16755"/>
                </a:lnTo>
                <a:cubicBezTo>
                  <a:pt x="32838" y="5854"/>
                  <a:pt x="55531" y="102"/>
                  <a:pt x="78600" y="0"/>
                </a:cubicBezTo>
                <a:cubicBezTo>
                  <a:pt x="89309" y="-28"/>
                  <a:pt x="99965" y="1502"/>
                  <a:pt x="110233" y="4544"/>
                </a:cubicBezTo>
                <a:cubicBezTo>
                  <a:pt x="119771" y="7321"/>
                  <a:pt x="128675" y="11935"/>
                  <a:pt x="136446" y="18126"/>
                </a:cubicBezTo>
                <a:cubicBezTo>
                  <a:pt x="143961" y="24264"/>
                  <a:pt x="150054" y="31960"/>
                  <a:pt x="154305" y="40682"/>
                </a:cubicBezTo>
                <a:cubicBezTo>
                  <a:pt x="158940" y="50580"/>
                  <a:pt x="161222" y="61416"/>
                  <a:pt x="160972" y="72343"/>
                </a:cubicBezTo>
                <a:cubicBezTo>
                  <a:pt x="160972" y="113757"/>
                  <a:pt x="141027" y="139513"/>
                  <a:pt x="100013" y="151067"/>
                </a:cubicBezTo>
                <a:lnTo>
                  <a:pt x="97584" y="151743"/>
                </a:lnTo>
                <a:lnTo>
                  <a:pt x="97584" y="158134"/>
                </a:lnTo>
                <a:lnTo>
                  <a:pt x="100546" y="158477"/>
                </a:lnTo>
                <a:cubicBezTo>
                  <a:pt x="110292" y="159553"/>
                  <a:pt x="119825" y="162066"/>
                  <a:pt x="128835" y="165935"/>
                </a:cubicBezTo>
                <a:cubicBezTo>
                  <a:pt x="137262" y="169534"/>
                  <a:pt x="144944" y="174673"/>
                  <a:pt x="151486" y="181090"/>
                </a:cubicBezTo>
                <a:cubicBezTo>
                  <a:pt x="157964" y="187557"/>
                  <a:pt x="163103" y="195238"/>
                  <a:pt x="166611" y="203693"/>
                </a:cubicBezTo>
                <a:cubicBezTo>
                  <a:pt x="170412" y="213017"/>
                  <a:pt x="172297" y="223009"/>
                  <a:pt x="172155" y="233077"/>
                </a:cubicBezTo>
                <a:cubicBezTo>
                  <a:pt x="172405" y="246514"/>
                  <a:pt x="169618" y="259835"/>
                  <a:pt x="164001" y="272044"/>
                </a:cubicBezTo>
                <a:cubicBezTo>
                  <a:pt x="158756" y="283098"/>
                  <a:pt x="151132" y="292856"/>
                  <a:pt x="141675" y="300619"/>
                </a:cubicBezTo>
                <a:cubicBezTo>
                  <a:pt x="131777" y="308595"/>
                  <a:pt x="120450" y="314611"/>
                  <a:pt x="108299" y="318345"/>
                </a:cubicBezTo>
                <a:cubicBezTo>
                  <a:pt x="94997" y="322457"/>
                  <a:pt x="81142" y="324500"/>
                  <a:pt x="67218" y="324403"/>
                </a:cubicBezTo>
                <a:close/>
              </a:path>
            </a:pathLst>
          </a:custGeom>
          <a:solidFill>
            <a:srgbClr val="163E64"/>
          </a:solidFill>
          <a:ln w="76200" cap="flat">
            <a:solidFill>
              <a:srgbClr val="163E64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03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ED5D9-36F4-B041-AFE4-097ADFD1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9FB978-E483-636A-7261-CE74FAD4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2407920" cy="5338763"/>
          </a:xfrm>
        </p:spPr>
        <p:txBody>
          <a:bodyPr>
            <a:normAutofit/>
          </a:bodyPr>
          <a:lstStyle/>
          <a:p>
            <a:r>
              <a:rPr lang="sv-SE" b="1"/>
              <a:t>Önskemål om artikel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64A7AD-CAE0-7570-C02C-4A5D6F923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pic>
        <p:nvPicPr>
          <p:cNvPr id="16" name="Bild 15" descr="Ordförandeklubba med hel fyllning">
            <a:extLst>
              <a:ext uri="{FF2B5EF4-FFF2-40B4-BE49-F238E27FC236}">
                <a16:creationId xmlns:a16="http://schemas.microsoft.com/office/drawing/2014/main" id="{B574298D-848A-CD27-526F-A1CA7BF4F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2938">
            <a:off x="9383224" y="960120"/>
            <a:ext cx="2606040" cy="260604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23A0ED9-2645-1761-27E9-E620997ED861}"/>
              </a:ext>
            </a:extLst>
          </p:cNvPr>
          <p:cNvSpPr txBox="1"/>
          <p:nvPr/>
        </p:nvSpPr>
        <p:spPr>
          <a:xfrm>
            <a:off x="3810594" y="1576395"/>
            <a:ext cx="5817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/>
              <a:t>Lagen om Offentlig Upphandling (LOU) kräver att upphandling sker rättvist och konkurrensutsatt. </a:t>
            </a:r>
          </a:p>
          <a:p>
            <a:endParaRPr lang="sv-SE" sz="2400"/>
          </a:p>
          <a:p>
            <a:r>
              <a:rPr lang="sv-SE" sz="2400" i="1"/>
              <a:t>Det innebär att vi inte kan göra spontana inköp av vilken produkt som helst, utan måste följa vissa regler. </a:t>
            </a:r>
          </a:p>
          <a:p>
            <a:endParaRPr lang="sv-SE" sz="2400"/>
          </a:p>
          <a:p>
            <a:r>
              <a:rPr lang="sv-SE" sz="2400"/>
              <a:t>Det ska även finnas förutsättningar för att vi ska lägga till artiklar i upphandlingar</a:t>
            </a:r>
          </a:p>
        </p:txBody>
      </p:sp>
    </p:spTree>
    <p:extLst>
      <p:ext uri="{BB962C8B-B14F-4D97-AF65-F5344CB8AC3E}">
        <p14:creationId xmlns:p14="http://schemas.microsoft.com/office/powerpoint/2010/main" val="306101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80B73-75E5-4DCE-17C4-EA8645948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EA64B4-A538-FC60-115F-DE00CE8A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2407920" cy="5338763"/>
          </a:xfrm>
        </p:spPr>
        <p:txBody>
          <a:bodyPr>
            <a:normAutofit/>
          </a:bodyPr>
          <a:lstStyle/>
          <a:p>
            <a:r>
              <a:rPr lang="sv-SE" b="1"/>
              <a:t>Önskemål om artikel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9439E0-1D9C-87DE-4D09-2695D877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8077C5-F71B-185C-8A78-4D69EC615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8CC03CE-380B-3703-99A7-F09D0B0A2791}"/>
              </a:ext>
            </a:extLst>
          </p:cNvPr>
          <p:cNvSpPr txBox="1"/>
          <p:nvPr/>
        </p:nvSpPr>
        <p:spPr>
          <a:xfrm>
            <a:off x="3700272" y="1351508"/>
            <a:ext cx="73220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/>
              <a:t>När måste en artikel upphandlas?</a:t>
            </a:r>
          </a:p>
          <a:p>
            <a:endParaRPr lang="sv-SE" sz="2400" b="1"/>
          </a:p>
          <a:p>
            <a:r>
              <a:rPr lang="sv-SE" sz="2400"/>
              <a:t>✅ När inköpet överstiger en viss summa / är högre än upphandlingsgränserna</a:t>
            </a:r>
          </a:p>
          <a:p>
            <a:endParaRPr lang="sv-SE" sz="2400"/>
          </a:p>
          <a:p>
            <a:r>
              <a:rPr lang="sv-SE" sz="2400"/>
              <a:t>✅ När det inte finns en liknande artikel som uppfyller önskade funktioner i befintliga avtal</a:t>
            </a:r>
          </a:p>
          <a:p>
            <a:endParaRPr lang="sv-SE" sz="2400"/>
          </a:p>
          <a:p>
            <a:r>
              <a:rPr lang="sv-SE" sz="2400"/>
              <a:t>✅ När fler leverantörer kan erbjuda produkten </a:t>
            </a:r>
          </a:p>
          <a:p>
            <a:endParaRPr lang="sv-SE" sz="2400"/>
          </a:p>
          <a:p>
            <a:r>
              <a:rPr lang="sv-SE" sz="2400"/>
              <a:t>✅ Det finns ekonomiska fördelar med att upphandla artikeln:</a:t>
            </a:r>
          </a:p>
        </p:txBody>
      </p:sp>
    </p:spTree>
    <p:extLst>
      <p:ext uri="{BB962C8B-B14F-4D97-AF65-F5344CB8AC3E}">
        <p14:creationId xmlns:p14="http://schemas.microsoft.com/office/powerpoint/2010/main" val="418604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sv-SE" b="1" dirty="0"/>
              <a:t>Agenda</a:t>
            </a:r>
            <a:endParaRPr lang="sv-SE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BF36ED-3A1F-3D21-0C2A-65CBE6E12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4" name="Platshållare för innehåll 3">
            <a:extLst>
              <a:ext uri="{FF2B5EF4-FFF2-40B4-BE49-F238E27FC236}">
                <a16:creationId xmlns:a16="http://schemas.microsoft.com/office/drawing/2014/main" id="{54D47F7F-02E1-BF41-C1B8-DB56E383D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64656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11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FC52D-60B5-3838-13A7-D212C5A24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9FDD20-4308-4314-627A-54DCCCEE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2547702" cy="5338763"/>
          </a:xfrm>
        </p:spPr>
        <p:txBody>
          <a:bodyPr>
            <a:normAutofit/>
          </a:bodyPr>
          <a:lstStyle/>
          <a:p>
            <a:r>
              <a:rPr lang="sv-SE" b="1"/>
              <a:t>Hur skriver jag ett önskemål?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78CAE1-1EBD-096A-77D5-98F3F2D4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62BEE52-0A69-EA0A-9200-19FFC03BF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A6A4E14-8DCD-7507-72BE-A3850C66F41E}"/>
              </a:ext>
            </a:extLst>
          </p:cNvPr>
          <p:cNvSpPr txBox="1"/>
          <p:nvPr/>
        </p:nvSpPr>
        <p:spPr>
          <a:xfrm>
            <a:off x="3859743" y="1659285"/>
            <a:ext cx="73220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/>
              <a:t>Beskriv funktioner och behov som artikeln ska uppfylla, </a:t>
            </a:r>
            <a:r>
              <a:rPr lang="sv-SE" sz="2400" b="1" u="sng"/>
              <a:t>inte</a:t>
            </a:r>
            <a:r>
              <a:rPr lang="sv-SE" sz="2400" b="1"/>
              <a:t> specifika produkter eller varumärken. </a:t>
            </a:r>
          </a:p>
          <a:p>
            <a:endParaRPr lang="sv-SE" sz="2400"/>
          </a:p>
          <a:p>
            <a:r>
              <a:rPr lang="sv-SE" sz="2400"/>
              <a:t>✅ Vad ska artikeln kunna göra? (ex. "mäta blodtryck automatiskt")</a:t>
            </a:r>
          </a:p>
          <a:p>
            <a:endParaRPr lang="sv-SE" sz="2400"/>
          </a:p>
          <a:p>
            <a:r>
              <a:rPr lang="sv-SE" sz="2400"/>
              <a:t>✅ Viktiga egenskaper (ex. "lätt att rengöra")</a:t>
            </a:r>
          </a:p>
          <a:p>
            <a:endParaRPr lang="sv-SE" sz="2400"/>
          </a:p>
          <a:p>
            <a:r>
              <a:rPr lang="sv-SE" sz="2400"/>
              <a:t>✅Förväntad förbrukning (kan baseras på vad ni beställt i dagsläget)</a:t>
            </a:r>
          </a:p>
          <a:p>
            <a:endParaRPr lang="sv-SE" sz="2400"/>
          </a:p>
          <a:p>
            <a:r>
              <a:rPr lang="sv-SE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1592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4FC3A-33AD-1579-78C5-9307D131F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BAB181-A31E-9840-44CC-C4634884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269" y="461923"/>
            <a:ext cx="9356106" cy="1200329"/>
          </a:xfrm>
        </p:spPr>
        <p:txBody>
          <a:bodyPr anchor="t">
            <a:normAutofit/>
          </a:bodyPr>
          <a:lstStyle/>
          <a:p>
            <a:r>
              <a:rPr lang="sv-SE" b="1"/>
              <a:t>Sammanfattning: Vart, när och hur?</a:t>
            </a:r>
          </a:p>
        </p:txBody>
      </p:sp>
      <p:pic>
        <p:nvPicPr>
          <p:cNvPr id="7" name="Bild 6" descr="Öppen kartong med hel fyllning">
            <a:extLst>
              <a:ext uri="{FF2B5EF4-FFF2-40B4-BE49-F238E27FC236}">
                <a16:creationId xmlns:a16="http://schemas.microsoft.com/office/drawing/2014/main" id="{0C455AB5-6D6A-9399-ABB0-7E5E4749E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967" y="1454902"/>
            <a:ext cx="1834517" cy="1834517"/>
          </a:xfrm>
          <a:prstGeom prst="rect">
            <a:avLst/>
          </a:prstGeom>
        </p:spPr>
      </p:pic>
      <p:sp>
        <p:nvSpPr>
          <p:cNvPr id="8" name="Multiplikationstecken 7">
            <a:extLst>
              <a:ext uri="{FF2B5EF4-FFF2-40B4-BE49-F238E27FC236}">
                <a16:creationId xmlns:a16="http://schemas.microsoft.com/office/drawing/2014/main" id="{11FA5603-629C-1EBB-FDEF-A8E5CB5D2F6A}"/>
              </a:ext>
            </a:extLst>
          </p:cNvPr>
          <p:cNvSpPr/>
          <p:nvPr/>
        </p:nvSpPr>
        <p:spPr>
          <a:xfrm>
            <a:off x="1936437" y="2655231"/>
            <a:ext cx="1207684" cy="10185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64201DF-843A-356E-B38E-9A14A1A78509}"/>
              </a:ext>
            </a:extLst>
          </p:cNvPr>
          <p:cNvSpPr txBox="1"/>
          <p:nvPr/>
        </p:nvSpPr>
        <p:spPr>
          <a:xfrm>
            <a:off x="1183757" y="4082016"/>
            <a:ext cx="2983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- Trasig transportförpackning</a:t>
            </a:r>
          </a:p>
          <a:p>
            <a:r>
              <a:rPr lang="sv-SE"/>
              <a:t>- </a:t>
            </a:r>
            <a:r>
              <a:rPr lang="sv-SE" err="1"/>
              <a:t>Fellevererat</a:t>
            </a:r>
            <a:r>
              <a:rPr lang="sv-SE"/>
              <a:t> gods</a:t>
            </a:r>
          </a:p>
          <a:p>
            <a:r>
              <a:rPr lang="sv-SE"/>
              <a:t>- Saknade artiklar</a:t>
            </a:r>
          </a:p>
          <a:p>
            <a:r>
              <a:rPr lang="sv-SE"/>
              <a:t>- Felpackat gods</a:t>
            </a:r>
          </a:p>
          <a:p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BD8E04D-505F-28F2-21DE-5F816F45C0B9}"/>
              </a:ext>
            </a:extLst>
          </p:cNvPr>
          <p:cNvSpPr txBox="1"/>
          <p:nvPr/>
        </p:nvSpPr>
        <p:spPr>
          <a:xfrm>
            <a:off x="1512875" y="3713721"/>
            <a:ext cx="148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Till OneMed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6BDE730-E34C-9EDF-FB29-E5BB93FE2C25}"/>
              </a:ext>
            </a:extLst>
          </p:cNvPr>
          <p:cNvSpPr txBox="1"/>
          <p:nvPr/>
        </p:nvSpPr>
        <p:spPr>
          <a:xfrm>
            <a:off x="837552" y="5397751"/>
            <a:ext cx="316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Mejl @ </a:t>
            </a:r>
            <a:r>
              <a:rPr lang="sv-SE">
                <a:hlinkClick r:id="rId4"/>
              </a:rPr>
              <a:t>femklovern@onemed.com</a:t>
            </a:r>
            <a:r>
              <a:rPr lang="sv-SE"/>
              <a:t> </a:t>
            </a:r>
            <a:r>
              <a:rPr lang="sv-SE" u="sng"/>
              <a:t>inom 14 dagar </a:t>
            </a:r>
            <a:r>
              <a:rPr lang="sv-SE"/>
              <a:t>från leveransdag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7F5580F-E89A-2BFC-7592-986B172089F0}"/>
              </a:ext>
            </a:extLst>
          </p:cNvPr>
          <p:cNvSpPr txBox="1"/>
          <p:nvPr/>
        </p:nvSpPr>
        <p:spPr>
          <a:xfrm>
            <a:off x="4401700" y="4168454"/>
            <a:ext cx="2983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/>
              <a:t>Felaktigheter på </a:t>
            </a:r>
            <a:r>
              <a:rPr lang="sv-SE" i="1" u="sng"/>
              <a:t>artikeln</a:t>
            </a:r>
          </a:p>
          <a:p>
            <a:pPr marL="285750" indent="-285750">
              <a:buFontTx/>
              <a:buChar char="-"/>
            </a:pPr>
            <a:r>
              <a:rPr lang="sv-SE"/>
              <a:t>Trasig eller smutsig artikel alt. trasig </a:t>
            </a:r>
            <a:r>
              <a:rPr lang="sv-SE" i="1" u="sng"/>
              <a:t>produktförpackning</a:t>
            </a:r>
          </a:p>
          <a:p>
            <a:pPr marL="285750" indent="-285750">
              <a:buFontTx/>
              <a:buChar char="-"/>
            </a:pPr>
            <a:endParaRPr lang="sv-SE"/>
          </a:p>
          <a:p>
            <a:endParaRPr lang="sv-SE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BD59D736-788C-FE9C-08B0-637ED4693D54}"/>
              </a:ext>
            </a:extLst>
          </p:cNvPr>
          <p:cNvSpPr txBox="1"/>
          <p:nvPr/>
        </p:nvSpPr>
        <p:spPr>
          <a:xfrm>
            <a:off x="4685871" y="3791075"/>
            <a:ext cx="241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Reklamationsformulär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2A515C7-4938-B754-E038-BAF1FC7EDF3E}"/>
              </a:ext>
            </a:extLst>
          </p:cNvPr>
          <p:cNvSpPr txBox="1"/>
          <p:nvPr/>
        </p:nvSpPr>
        <p:spPr>
          <a:xfrm>
            <a:off x="4433400" y="5397751"/>
            <a:ext cx="3352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Reklamationsformuläret </a:t>
            </a:r>
            <a:endParaRPr lang="sv-SE"/>
          </a:p>
          <a:p>
            <a:r>
              <a:rPr lang="sv-SE"/>
              <a:t>På Varuförsörjningens hemsida </a:t>
            </a:r>
            <a:r>
              <a:rPr lang="sv-SE" i="1" u="sng"/>
              <a:t>snarast</a:t>
            </a:r>
            <a:r>
              <a:rPr lang="sv-SE"/>
              <a:t> ni upptäckt felet</a:t>
            </a:r>
          </a:p>
        </p:txBody>
      </p:sp>
      <p:pic>
        <p:nvPicPr>
          <p:cNvPr id="25" name="Bild 24" descr="Nål med hel fyllning">
            <a:extLst>
              <a:ext uri="{FF2B5EF4-FFF2-40B4-BE49-F238E27FC236}">
                <a16:creationId xmlns:a16="http://schemas.microsoft.com/office/drawing/2014/main" id="{2164EBA2-7EA1-DD14-4DF1-5A6DBB1D7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9622" y="1662252"/>
            <a:ext cx="1631615" cy="1631615"/>
          </a:xfrm>
          <a:prstGeom prst="rect">
            <a:avLst/>
          </a:prstGeom>
        </p:spPr>
      </p:pic>
      <p:sp>
        <p:nvSpPr>
          <p:cNvPr id="15" name="Multiplikationstecken 14">
            <a:extLst>
              <a:ext uri="{FF2B5EF4-FFF2-40B4-BE49-F238E27FC236}">
                <a16:creationId xmlns:a16="http://schemas.microsoft.com/office/drawing/2014/main" id="{41623506-D33A-CA88-076D-46B06CC9192D}"/>
              </a:ext>
            </a:extLst>
          </p:cNvPr>
          <p:cNvSpPr/>
          <p:nvPr/>
        </p:nvSpPr>
        <p:spPr>
          <a:xfrm>
            <a:off x="5105047" y="2536839"/>
            <a:ext cx="1429512" cy="112197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D921F57-4523-8D30-2019-FB1B5E576A7A}"/>
              </a:ext>
            </a:extLst>
          </p:cNvPr>
          <p:cNvSpPr txBox="1"/>
          <p:nvPr/>
        </p:nvSpPr>
        <p:spPr>
          <a:xfrm>
            <a:off x="8218022" y="4079496"/>
            <a:ext cx="3525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/>
              <a:t>Åsikter om en produkt</a:t>
            </a:r>
          </a:p>
          <a:p>
            <a:pPr marL="285750" indent="-285750">
              <a:buFontTx/>
              <a:buChar char="-"/>
            </a:pPr>
            <a:r>
              <a:rPr lang="sv-SE"/>
              <a:t>Saknar produkt</a:t>
            </a:r>
          </a:p>
          <a:p>
            <a:pPr marL="285750" indent="-285750">
              <a:buFontTx/>
              <a:buChar char="-"/>
            </a:pPr>
            <a:r>
              <a:rPr lang="sv-SE" i="1"/>
              <a:t>När en artikel </a:t>
            </a:r>
            <a:r>
              <a:rPr lang="sv-SE" i="1" u="sng"/>
              <a:t>inte</a:t>
            </a:r>
            <a:r>
              <a:rPr lang="sv-SE" i="1"/>
              <a:t> är defekt, men du </a:t>
            </a:r>
            <a:r>
              <a:rPr lang="sv-SE" i="1" u="sng"/>
              <a:t>tycker</a:t>
            </a:r>
            <a:r>
              <a:rPr lang="sv-SE" i="1"/>
              <a:t> något om den</a:t>
            </a:r>
          </a:p>
          <a:p>
            <a:endParaRPr lang="sv-SE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1FDEA88-78E3-95CB-93C6-A482B868C4D5}"/>
              </a:ext>
            </a:extLst>
          </p:cNvPr>
          <p:cNvSpPr txBox="1"/>
          <p:nvPr/>
        </p:nvSpPr>
        <p:spPr>
          <a:xfrm>
            <a:off x="8595214" y="3712684"/>
            <a:ext cx="241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Synpunktsformulär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DEDC11CB-0150-F323-4668-35983F6F91C3}"/>
              </a:ext>
            </a:extLst>
          </p:cNvPr>
          <p:cNvSpPr txBox="1"/>
          <p:nvPr/>
        </p:nvSpPr>
        <p:spPr>
          <a:xfrm>
            <a:off x="8218022" y="5336048"/>
            <a:ext cx="3352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Synpunktsformuläret </a:t>
            </a:r>
            <a:endParaRPr lang="sv-SE"/>
          </a:p>
          <a:p>
            <a:r>
              <a:rPr lang="sv-SE"/>
              <a:t>På Varuförsörjningens hemsida när du vill</a:t>
            </a:r>
          </a:p>
        </p:txBody>
      </p:sp>
      <p:pic>
        <p:nvPicPr>
          <p:cNvPr id="29" name="Bild 28" descr="Nål med hel fyllning">
            <a:extLst>
              <a:ext uri="{FF2B5EF4-FFF2-40B4-BE49-F238E27FC236}">
                <a16:creationId xmlns:a16="http://schemas.microsoft.com/office/drawing/2014/main" id="{7BAE1C2B-E4EA-11D8-D271-20F9AFEAB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18164" y="1657804"/>
            <a:ext cx="1631615" cy="1631615"/>
          </a:xfrm>
          <a:prstGeom prst="rect">
            <a:avLst/>
          </a:prstGeom>
        </p:spPr>
      </p:pic>
      <p:pic>
        <p:nvPicPr>
          <p:cNvPr id="32" name="Bild 31" descr="Utropstecken med hel fyllning">
            <a:extLst>
              <a:ext uri="{FF2B5EF4-FFF2-40B4-BE49-F238E27FC236}">
                <a16:creationId xmlns:a16="http://schemas.microsoft.com/office/drawing/2014/main" id="{C191E5E3-2010-CA02-A9CD-E8EFC040E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89038" y="2363548"/>
            <a:ext cx="1071430" cy="10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62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4A68F-0E6E-06DD-47E3-A70DA04A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7A9944-1099-CCE8-69A2-7EC4E8F4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2547702" cy="5338763"/>
          </a:xfrm>
        </p:spPr>
        <p:txBody>
          <a:bodyPr>
            <a:normAutofit/>
          </a:bodyPr>
          <a:lstStyle/>
          <a:p>
            <a:r>
              <a:rPr lang="sv-SE" b="1"/>
              <a:t>Hur vet jag vart jag har beställt från?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AD54E2-74EA-C7D3-584A-90B417E92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66DC940-14DC-2EF5-C129-0699ECC0CFC9}"/>
              </a:ext>
            </a:extLst>
          </p:cNvPr>
          <p:cNvSpPr txBox="1"/>
          <p:nvPr/>
        </p:nvSpPr>
        <p:spPr>
          <a:xfrm>
            <a:off x="3768952" y="1128699"/>
            <a:ext cx="7322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/>
              <a:t>På </a:t>
            </a:r>
            <a:r>
              <a:rPr lang="sv-SE" sz="2400" i="1"/>
              <a:t>varuforsorjningen.se</a:t>
            </a:r>
            <a:r>
              <a:rPr lang="sv-SE" sz="2400"/>
              <a:t> kan du enkelt se i vilket flöde en artikel beställs: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6C1320F-65C7-28FB-B094-39028E2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613" y="2222999"/>
            <a:ext cx="8430429" cy="2862988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0B37D4F5-9B86-95B2-5205-5DD2663D7A2B}"/>
              </a:ext>
            </a:extLst>
          </p:cNvPr>
          <p:cNvSpPr/>
          <p:nvPr/>
        </p:nvSpPr>
        <p:spPr>
          <a:xfrm>
            <a:off x="8060266" y="2222999"/>
            <a:ext cx="966761" cy="2862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909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1D79C-8882-AB7D-4C3D-4414EDBB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952460-BA29-6F43-2152-1E0054C999A3}"/>
              </a:ext>
            </a:extLst>
          </p:cNvPr>
          <p:cNvSpPr/>
          <p:nvPr/>
        </p:nvSpPr>
        <p:spPr>
          <a:xfrm>
            <a:off x="6756400" y="5207001"/>
            <a:ext cx="1537689" cy="1421959"/>
          </a:xfrm>
          <a:custGeom>
            <a:avLst/>
            <a:gdLst/>
            <a:ahLst/>
            <a:cxnLst/>
            <a:rect l="l" t="t" r="r" b="b"/>
            <a:pathLst>
              <a:path w="3295777" h="3110390">
                <a:moveTo>
                  <a:pt x="0" y="0"/>
                </a:moveTo>
                <a:lnTo>
                  <a:pt x="3295778" y="0"/>
                </a:lnTo>
                <a:lnTo>
                  <a:pt x="3295778" y="3110390"/>
                </a:lnTo>
                <a:lnTo>
                  <a:pt x="0" y="3110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518" r="-26371" b="-45826"/>
            </a:stretch>
          </a:blipFill>
        </p:spPr>
        <p:txBody>
          <a:bodyPr/>
          <a:lstStyle/>
          <a:p>
            <a:endParaRPr lang="sv-SE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F417AED-5D24-AD6C-6526-046D58E89E87}"/>
              </a:ext>
            </a:extLst>
          </p:cNvPr>
          <p:cNvSpPr/>
          <p:nvPr/>
        </p:nvSpPr>
        <p:spPr>
          <a:xfrm>
            <a:off x="3314789" y="4514625"/>
            <a:ext cx="2386903" cy="1790177"/>
          </a:xfrm>
          <a:custGeom>
            <a:avLst/>
            <a:gdLst/>
            <a:ahLst/>
            <a:cxnLst/>
            <a:rect l="l" t="t" r="r" b="b"/>
            <a:pathLst>
              <a:path w="3580355" h="2685266">
                <a:moveTo>
                  <a:pt x="0" y="0"/>
                </a:moveTo>
                <a:lnTo>
                  <a:pt x="3580354" y="0"/>
                </a:lnTo>
                <a:lnTo>
                  <a:pt x="3580354" y="2685266"/>
                </a:lnTo>
                <a:lnTo>
                  <a:pt x="0" y="2685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SE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4A5AFBE-5D7F-6BDC-AC07-A227295FFF75}"/>
              </a:ext>
            </a:extLst>
          </p:cNvPr>
          <p:cNvSpPr/>
          <p:nvPr/>
        </p:nvSpPr>
        <p:spPr>
          <a:xfrm>
            <a:off x="398503" y="3073400"/>
            <a:ext cx="2441547" cy="1831161"/>
          </a:xfrm>
          <a:custGeom>
            <a:avLst/>
            <a:gdLst/>
            <a:ahLst/>
            <a:cxnLst/>
            <a:rect l="l" t="t" r="r" b="b"/>
            <a:pathLst>
              <a:path w="3662321" h="2746741">
                <a:moveTo>
                  <a:pt x="0" y="0"/>
                </a:moveTo>
                <a:lnTo>
                  <a:pt x="3662321" y="0"/>
                </a:lnTo>
                <a:lnTo>
                  <a:pt x="3662321" y="2746741"/>
                </a:lnTo>
                <a:lnTo>
                  <a:pt x="0" y="27467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SE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938C99D-86F9-C55A-F048-07024C5737A9}"/>
              </a:ext>
            </a:extLst>
          </p:cNvPr>
          <p:cNvSpPr/>
          <p:nvPr/>
        </p:nvSpPr>
        <p:spPr>
          <a:xfrm>
            <a:off x="6329050" y="3349996"/>
            <a:ext cx="1537689" cy="2047429"/>
          </a:xfrm>
          <a:custGeom>
            <a:avLst/>
            <a:gdLst/>
            <a:ahLst/>
            <a:cxnLst/>
            <a:rect l="l" t="t" r="r" b="b"/>
            <a:pathLst>
              <a:path w="2687533" h="3583377">
                <a:moveTo>
                  <a:pt x="0" y="0"/>
                </a:moveTo>
                <a:lnTo>
                  <a:pt x="2687533" y="0"/>
                </a:lnTo>
                <a:lnTo>
                  <a:pt x="2687533" y="3583377"/>
                </a:lnTo>
                <a:lnTo>
                  <a:pt x="0" y="35833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SE" sz="120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CE946A9-F078-1E5E-D50F-82B5BB478863}"/>
              </a:ext>
            </a:extLst>
          </p:cNvPr>
          <p:cNvGrpSpPr/>
          <p:nvPr/>
        </p:nvGrpSpPr>
        <p:grpSpPr>
          <a:xfrm>
            <a:off x="1855315" y="709350"/>
            <a:ext cx="7924032" cy="1100526"/>
            <a:chOff x="0" y="-38100"/>
            <a:chExt cx="15848063" cy="2201050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21A7FCC-EB77-E0D9-112F-E28004E74D81}"/>
                </a:ext>
              </a:extLst>
            </p:cNvPr>
            <p:cNvSpPr txBox="1"/>
            <p:nvPr/>
          </p:nvSpPr>
          <p:spPr>
            <a:xfrm>
              <a:off x="0" y="-38100"/>
              <a:ext cx="15848063" cy="758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sv-SE" sz="2400" b="1" err="1">
                  <a:solidFill>
                    <a:srgbClr val="000000"/>
                  </a:solidFill>
                  <a:ea typeface="Aileron Bold"/>
                  <a:cs typeface="Aileron Bold"/>
                  <a:sym typeface="Aileron Bold"/>
                </a:rPr>
                <a:t>Zimmer</a:t>
              </a:r>
              <a:r>
                <a:rPr lang="sv-SE" sz="2400" b="1">
                  <a:solidFill>
                    <a:srgbClr val="000000"/>
                  </a:solidFill>
                  <a:ea typeface="Aileron Bold"/>
                  <a:cs typeface="Aileron Bold"/>
                  <a:sym typeface="Aileron Bold"/>
                </a:rPr>
                <a:t> </a:t>
              </a:r>
              <a:r>
                <a:rPr lang="sv-SE" sz="2400" b="1" err="1">
                  <a:solidFill>
                    <a:srgbClr val="000000"/>
                  </a:solidFill>
                  <a:ea typeface="Aileron Bold"/>
                  <a:cs typeface="Aileron Bold"/>
                  <a:sym typeface="Aileron Bold"/>
                </a:rPr>
                <a:t>BioMets</a:t>
              </a:r>
              <a:r>
                <a:rPr lang="sv-SE" sz="2400" b="1">
                  <a:solidFill>
                    <a:srgbClr val="000000"/>
                  </a:solidFill>
                  <a:ea typeface="Aileron Bold"/>
                  <a:cs typeface="Aileron Bold"/>
                  <a:sym typeface="Aileron Bold"/>
                </a:rPr>
                <a:t> leveranser av bencement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1590598-8800-5DD4-C427-6396279D12D5}"/>
                </a:ext>
              </a:extLst>
            </p:cNvPr>
            <p:cNvSpPr txBox="1"/>
            <p:nvPr/>
          </p:nvSpPr>
          <p:spPr>
            <a:xfrm>
              <a:off x="0" y="968393"/>
              <a:ext cx="15848063" cy="1194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sv-SE" spc="25">
                  <a:solidFill>
                    <a:srgbClr val="000000"/>
                  </a:solidFill>
                  <a:ea typeface="Aileron"/>
                  <a:cs typeface="Aileron"/>
                  <a:sym typeface="Aileron"/>
                </a:rPr>
                <a:t>Vi har, i samråd med leverantör och OneMed, korrigerat förpackningslager vid leverans av bencement </a:t>
              </a:r>
              <a:r>
                <a:rPr lang="sv-SE" spc="25" err="1">
                  <a:solidFill>
                    <a:srgbClr val="000000"/>
                  </a:solidFill>
                  <a:ea typeface="Aileron"/>
                  <a:cs typeface="Aileron"/>
                  <a:sym typeface="Aileron"/>
                </a:rPr>
                <a:t>OptiPac</a:t>
              </a:r>
              <a:endParaRPr lang="sv-SE" spc="25">
                <a:solidFill>
                  <a:srgbClr val="000000"/>
                </a:solidFill>
                <a:ea typeface="Aileron"/>
                <a:cs typeface="Aileron"/>
                <a:sym typeface="Aileron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E560493-273D-0994-26C6-7B256CC11EEF}"/>
              </a:ext>
            </a:extLst>
          </p:cNvPr>
          <p:cNvGrpSpPr/>
          <p:nvPr/>
        </p:nvGrpSpPr>
        <p:grpSpPr>
          <a:xfrm>
            <a:off x="62592" y="2122705"/>
            <a:ext cx="3505587" cy="673438"/>
            <a:chOff x="0" y="-28576"/>
            <a:chExt cx="6073705" cy="1469140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0D7E1F9-AA79-701B-9197-61B38E2ED396}"/>
                </a:ext>
              </a:extLst>
            </p:cNvPr>
            <p:cNvSpPr txBox="1"/>
            <p:nvPr/>
          </p:nvSpPr>
          <p:spPr>
            <a:xfrm>
              <a:off x="0" y="-28576"/>
              <a:ext cx="6073705" cy="510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5"/>
                </a:lnSpc>
              </a:pPr>
              <a:r>
                <a:rPr lang="en-US" b="1">
                  <a:solidFill>
                    <a:srgbClr val="191919"/>
                  </a:solidFill>
                  <a:ea typeface="Aileron Bold"/>
                  <a:cs typeface="Aileron Bold"/>
                  <a:sym typeface="Aileron Bold"/>
                </a:rPr>
                <a:t>PRODUKTFÖRPACKNING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E610C92-6C53-CAC9-F5A1-33B900386321}"/>
                </a:ext>
              </a:extLst>
            </p:cNvPr>
            <p:cNvSpPr txBox="1"/>
            <p:nvPr/>
          </p:nvSpPr>
          <p:spPr>
            <a:xfrm>
              <a:off x="237133" y="573299"/>
              <a:ext cx="4919889" cy="8672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7"/>
                </a:lnSpc>
              </a:pPr>
              <a:r>
                <a:rPr lang="sv-SE" spc="15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En försluten plastförpackning med ett papperslock</a:t>
              </a: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61A3BD-D274-4049-FD50-03FB6A489B9A}"/>
              </a:ext>
            </a:extLst>
          </p:cNvPr>
          <p:cNvGrpSpPr/>
          <p:nvPr/>
        </p:nvGrpSpPr>
        <p:grpSpPr>
          <a:xfrm>
            <a:off x="3066123" y="3317432"/>
            <a:ext cx="3036853" cy="788239"/>
            <a:chOff x="0" y="-28575"/>
            <a:chExt cx="6073705" cy="1006583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B3D1945-C6B4-0C68-85F1-8360513EEE5A}"/>
                </a:ext>
              </a:extLst>
            </p:cNvPr>
            <p:cNvSpPr txBox="1"/>
            <p:nvPr/>
          </p:nvSpPr>
          <p:spPr>
            <a:xfrm>
              <a:off x="0" y="-28575"/>
              <a:ext cx="6073705" cy="298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5"/>
                </a:lnSpc>
              </a:pPr>
              <a:r>
                <a:rPr lang="en-US" b="1">
                  <a:solidFill>
                    <a:srgbClr val="191919"/>
                  </a:solidFill>
                  <a:ea typeface="Aileron Bold"/>
                  <a:cs typeface="Aileron Bold"/>
                  <a:sym typeface="Aileron Bold"/>
                </a:rPr>
                <a:t>AVDELNINGS-FÖRPACKNING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461DC792-B066-860C-1736-C9DDC19F5683}"/>
                </a:ext>
              </a:extLst>
            </p:cNvPr>
            <p:cNvSpPr txBox="1"/>
            <p:nvPr/>
          </p:nvSpPr>
          <p:spPr>
            <a:xfrm>
              <a:off x="552816" y="470342"/>
              <a:ext cx="4773807" cy="507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7"/>
                </a:lnSpc>
              </a:pPr>
              <a:r>
                <a:rPr lang="sv-SE" spc="15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En vit kartong. Rymmer 1st </a:t>
              </a:r>
              <a:r>
                <a:rPr lang="sv-SE" spc="15" err="1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produktfp</a:t>
              </a:r>
              <a:endParaRPr lang="sv-SE" spc="15">
                <a:solidFill>
                  <a:srgbClr val="191919"/>
                </a:solidFill>
                <a:ea typeface="Aileron"/>
                <a:cs typeface="Aileron"/>
                <a:sym typeface="Aileron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F01A1FC-1F2A-D38B-282A-F0C688C7FE79}"/>
              </a:ext>
            </a:extLst>
          </p:cNvPr>
          <p:cNvGrpSpPr/>
          <p:nvPr/>
        </p:nvGrpSpPr>
        <p:grpSpPr>
          <a:xfrm>
            <a:off x="8854184" y="2541723"/>
            <a:ext cx="3036853" cy="909561"/>
            <a:chOff x="0" y="-28575"/>
            <a:chExt cx="6073705" cy="1819122"/>
          </a:xfrm>
        </p:grpSpPr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C3C1D2EE-192F-F169-8FFE-26617CCC6B80}"/>
                </a:ext>
              </a:extLst>
            </p:cNvPr>
            <p:cNvSpPr txBox="1"/>
            <p:nvPr/>
          </p:nvSpPr>
          <p:spPr>
            <a:xfrm>
              <a:off x="0" y="-28575"/>
              <a:ext cx="6073705" cy="46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5"/>
                </a:lnSpc>
              </a:pPr>
              <a:r>
                <a:rPr lang="en-US" b="1">
                  <a:solidFill>
                    <a:srgbClr val="191919"/>
                  </a:solidFill>
                  <a:ea typeface="Aileron Bold"/>
                  <a:cs typeface="Aileron Bold"/>
                  <a:sym typeface="Aileron Bold"/>
                </a:rPr>
                <a:t>EXTRA SKYDDANDE FP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E32E363-BD8C-EC32-9F74-4F6BCD57E74A}"/>
                </a:ext>
              </a:extLst>
            </p:cNvPr>
            <p:cNvSpPr txBox="1"/>
            <p:nvPr/>
          </p:nvSpPr>
          <p:spPr>
            <a:xfrm>
              <a:off x="713088" y="610737"/>
              <a:ext cx="4647529" cy="1179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7"/>
                </a:lnSpc>
              </a:pPr>
              <a:r>
                <a:rPr lang="sv-SE" spc="15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En brun kartong. Rymmer 2 </a:t>
              </a:r>
              <a:r>
                <a:rPr lang="sv-SE" spc="15" err="1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trspfp</a:t>
              </a:r>
              <a:r>
                <a:rPr lang="sv-SE" spc="15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. Totalt 16 </a:t>
              </a:r>
              <a:r>
                <a:rPr lang="sv-SE" spc="15" err="1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st</a:t>
              </a:r>
              <a:r>
                <a:rPr lang="sv-SE" spc="15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 </a:t>
              </a:r>
              <a:r>
                <a:rPr lang="sv-SE" spc="15" err="1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produktfp</a:t>
              </a:r>
              <a:endParaRPr lang="sv-SE" spc="15">
                <a:solidFill>
                  <a:srgbClr val="191919"/>
                </a:solidFill>
                <a:ea typeface="Aileron"/>
                <a:cs typeface="Aileron"/>
                <a:sym typeface="Aileron"/>
              </a:endParaRPr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733CB76D-A817-2EFA-42DE-3846C193DB45}"/>
              </a:ext>
            </a:extLst>
          </p:cNvPr>
          <p:cNvSpPr/>
          <p:nvPr/>
        </p:nvSpPr>
        <p:spPr>
          <a:xfrm>
            <a:off x="9331211" y="3706577"/>
            <a:ext cx="2082800" cy="2047430"/>
          </a:xfrm>
          <a:custGeom>
            <a:avLst/>
            <a:gdLst/>
            <a:ahLst/>
            <a:cxnLst/>
            <a:rect l="l" t="t" r="r" b="b"/>
            <a:pathLst>
              <a:path w="4166067" h="4075218">
                <a:moveTo>
                  <a:pt x="0" y="0"/>
                </a:moveTo>
                <a:lnTo>
                  <a:pt x="4166067" y="0"/>
                </a:lnTo>
                <a:lnTo>
                  <a:pt x="4166067" y="4075219"/>
                </a:lnTo>
                <a:lnTo>
                  <a:pt x="0" y="40752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969" t="-16346" r="-14379" b="-16346"/>
            </a:stretch>
          </a:blipFill>
        </p:spPr>
        <p:txBody>
          <a:bodyPr/>
          <a:lstStyle/>
          <a:p>
            <a:endParaRPr lang="sv-SE" sz="1200"/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6948F944-2EC4-41D3-9CF9-4BC37DF67C6F}"/>
              </a:ext>
            </a:extLst>
          </p:cNvPr>
          <p:cNvGrpSpPr/>
          <p:nvPr/>
        </p:nvGrpSpPr>
        <p:grpSpPr>
          <a:xfrm>
            <a:off x="5817331" y="2209603"/>
            <a:ext cx="3036853" cy="893698"/>
            <a:chOff x="0" y="-28575"/>
            <a:chExt cx="6073705" cy="979938"/>
          </a:xfrm>
        </p:grpSpPr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B9603067-DA6A-E88D-445E-E8C13CD31CCF}"/>
                </a:ext>
              </a:extLst>
            </p:cNvPr>
            <p:cNvSpPr txBox="1"/>
            <p:nvPr/>
          </p:nvSpPr>
          <p:spPr>
            <a:xfrm>
              <a:off x="0" y="-28575"/>
              <a:ext cx="6073705" cy="256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5"/>
                </a:lnSpc>
              </a:pPr>
              <a:r>
                <a:rPr lang="en-US" b="1">
                  <a:solidFill>
                    <a:srgbClr val="191919"/>
                  </a:solidFill>
                  <a:ea typeface="Aileron Bold"/>
                  <a:cs typeface="Aileron Bold"/>
                  <a:sym typeface="Aileron Bold"/>
                </a:rPr>
                <a:t>TRANSPORT-FÖRPACKNING</a:t>
              </a: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FC52F6C3-E5C8-756B-E5FF-0098C3883900}"/>
                </a:ext>
              </a:extLst>
            </p:cNvPr>
            <p:cNvSpPr txBox="1"/>
            <p:nvPr/>
          </p:nvSpPr>
          <p:spPr>
            <a:xfrm>
              <a:off x="829172" y="304533"/>
              <a:ext cx="4415359" cy="6468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27"/>
                </a:lnSpc>
              </a:pPr>
              <a:r>
                <a:rPr lang="sv-SE" spc="15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En vit kartong. Rymmer 8 </a:t>
              </a:r>
              <a:r>
                <a:rPr lang="sv-SE" spc="15" err="1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avdfp</a:t>
              </a:r>
              <a:r>
                <a:rPr lang="sv-SE" spc="15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. Totalt 8 </a:t>
              </a:r>
              <a:r>
                <a:rPr lang="sv-SE" spc="15" err="1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st</a:t>
              </a:r>
              <a:r>
                <a:rPr lang="sv-SE" spc="15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 </a:t>
              </a:r>
              <a:r>
                <a:rPr lang="sv-SE" spc="15" err="1">
                  <a:solidFill>
                    <a:srgbClr val="191919"/>
                  </a:solidFill>
                  <a:ea typeface="Aileron"/>
                  <a:cs typeface="Aileron"/>
                  <a:sym typeface="Aileron"/>
                </a:rPr>
                <a:t>produktfp</a:t>
              </a:r>
              <a:endParaRPr lang="sv-SE" spc="15">
                <a:solidFill>
                  <a:srgbClr val="191919"/>
                </a:solidFill>
                <a:ea typeface="Aileron"/>
                <a:cs typeface="Aileron"/>
                <a:sym typeface="Aileron"/>
              </a:endParaRPr>
            </a:p>
          </p:txBody>
        </p:sp>
      </p:grpSp>
      <p:sp>
        <p:nvSpPr>
          <p:cNvPr id="22" name="Multiplikationstecken 21">
            <a:extLst>
              <a:ext uri="{FF2B5EF4-FFF2-40B4-BE49-F238E27FC236}">
                <a16:creationId xmlns:a16="http://schemas.microsoft.com/office/drawing/2014/main" id="{AB23C081-2C0B-7237-CA13-6F84A855F5F2}"/>
              </a:ext>
            </a:extLst>
          </p:cNvPr>
          <p:cNvSpPr/>
          <p:nvPr/>
        </p:nvSpPr>
        <p:spPr>
          <a:xfrm>
            <a:off x="8590181" y="2922115"/>
            <a:ext cx="3564858" cy="3507520"/>
          </a:xfrm>
          <a:prstGeom prst="mathMultiply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6A54B5D8-B17B-AF82-32E3-049C42A83D65}"/>
              </a:ext>
            </a:extLst>
          </p:cNvPr>
          <p:cNvSpPr txBox="1"/>
          <p:nvPr/>
        </p:nvSpPr>
        <p:spPr>
          <a:xfrm>
            <a:off x="9228314" y="5900465"/>
            <a:ext cx="2323765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7"/>
              </a:lnSpc>
            </a:pPr>
            <a:r>
              <a:rPr lang="sv-SE" spc="15">
                <a:solidFill>
                  <a:srgbClr val="191919"/>
                </a:solidFill>
                <a:ea typeface="Aileron"/>
                <a:cs typeface="Aileron"/>
                <a:sym typeface="Aileron"/>
              </a:rPr>
              <a:t>Den bruna kartongen försvinner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82DFAFE2-2715-3D88-F7D3-93A3C52A6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8797" y="6304802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19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576645"/>
            <a:ext cx="4461035" cy="4643179"/>
          </a:xfrm>
        </p:spPr>
        <p:txBody>
          <a:bodyPr anchor="ctr">
            <a:normAutofit fontScale="90000"/>
          </a:bodyPr>
          <a:lstStyle/>
          <a:p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600" dirty="0"/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355E7A77-7FF3-EBCB-7BCB-B17AB9E4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219" y="1168841"/>
            <a:ext cx="5845027" cy="47699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D49E741-4785-3665-18D2-ED9050DC66F6}"/>
              </a:ext>
            </a:extLst>
          </p:cNvPr>
          <p:cNvSpPr txBox="1"/>
          <p:nvPr/>
        </p:nvSpPr>
        <p:spPr>
          <a:xfrm>
            <a:off x="2856390" y="532447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objekt 1" descr="En bild som visar vätska, Transparent material, flytande, vatten&#10;&#10;AI-genererat innehåll kan vara felaktigt.">
            <a:extLst>
              <a:ext uri="{FF2B5EF4-FFF2-40B4-BE49-F238E27FC236}">
                <a16:creationId xmlns:a16="http://schemas.microsoft.com/office/drawing/2014/main" id="{F49DD511-CBED-CC6C-FF39-4683BD133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3" y="2199616"/>
            <a:ext cx="1940097" cy="1940097"/>
          </a:xfrm>
          <a:prstGeom prst="rect">
            <a:avLst/>
          </a:prstGeom>
        </p:spPr>
      </p:pic>
      <p:pic>
        <p:nvPicPr>
          <p:cNvPr id="5" name="Bildobjekt 4" descr="En bild som visar flaska&#10;&#10;AI-genererat innehåll kan vara felaktigt.">
            <a:extLst>
              <a:ext uri="{FF2B5EF4-FFF2-40B4-BE49-F238E27FC236}">
                <a16:creationId xmlns:a16="http://schemas.microsoft.com/office/drawing/2014/main" id="{6B3B126A-1768-6306-6BF3-29D19B206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05" y="2199616"/>
            <a:ext cx="1983215" cy="198321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A10836C-AD4E-89AD-D5AF-A80E1501D599}"/>
              </a:ext>
            </a:extLst>
          </p:cNvPr>
          <p:cNvSpPr txBox="1"/>
          <p:nvPr/>
        </p:nvSpPr>
        <p:spPr>
          <a:xfrm>
            <a:off x="740001" y="4254049"/>
            <a:ext cx="2294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RÖR PLAST KONISK </a:t>
            </a:r>
          </a:p>
          <a:p>
            <a:r>
              <a:rPr lang="sv-SE" sz="1400" b="1" dirty="0"/>
              <a:t>MED SKED 15ML</a:t>
            </a:r>
            <a:br>
              <a:rPr lang="sv-SE" sz="1400" b="1" dirty="0"/>
            </a:br>
            <a:r>
              <a:rPr lang="sv-SE" sz="1400" b="1" dirty="0"/>
              <a:t>Art.nr: 65158  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D95728-C836-777E-08BD-E17E75DD7D89}"/>
              </a:ext>
            </a:extLst>
          </p:cNvPr>
          <p:cNvSpPr txBox="1"/>
          <p:nvPr/>
        </p:nvSpPr>
        <p:spPr>
          <a:xfrm>
            <a:off x="3071993" y="4274451"/>
            <a:ext cx="2032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RÖR PLAST KONISK</a:t>
            </a:r>
          </a:p>
          <a:p>
            <a:r>
              <a:rPr lang="sv-SE" sz="1400" b="1" dirty="0"/>
              <a:t>MED SKED 20X76MM</a:t>
            </a:r>
          </a:p>
          <a:p>
            <a:r>
              <a:rPr lang="sv-SE" sz="1400" b="1" dirty="0"/>
              <a:t>Art.nr: 65466   </a:t>
            </a:r>
          </a:p>
          <a:p>
            <a:endParaRPr lang="sv-SE" dirty="0"/>
          </a:p>
        </p:txBody>
      </p:sp>
      <p:pic>
        <p:nvPicPr>
          <p:cNvPr id="9" name="Bild 8" descr="Linjepil: svag böj kontur">
            <a:extLst>
              <a:ext uri="{FF2B5EF4-FFF2-40B4-BE49-F238E27FC236}">
                <a16:creationId xmlns:a16="http://schemas.microsoft.com/office/drawing/2014/main" id="{7535FB7C-4AAC-DD1B-9EE6-9E6AD2F95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5630" y="3306899"/>
            <a:ext cx="1065303" cy="106530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F538653-1ACB-00AD-2A95-9C233277366A}"/>
              </a:ext>
            </a:extLst>
          </p:cNvPr>
          <p:cNvSpPr txBox="1"/>
          <p:nvPr/>
        </p:nvSpPr>
        <p:spPr>
          <a:xfrm>
            <a:off x="5787901" y="2152737"/>
            <a:ext cx="5678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Under sommaren har artikel 65158 tagits bort ur sortimentet på grund av återkommande problem med läckage. </a:t>
            </a:r>
          </a:p>
          <a:p>
            <a:r>
              <a:rPr lang="sv-SE" sz="2400" dirty="0"/>
              <a:t>Den har ersatts av artikel 65466. </a:t>
            </a:r>
            <a:endParaRPr lang="sv-SE" sz="2400"/>
          </a:p>
          <a:p>
            <a:endParaRPr lang="sv-SE" sz="2400"/>
          </a:p>
          <a:p>
            <a:r>
              <a:rPr lang="sv-SE" sz="2400" i="1"/>
              <a:t>Eventuella kvarvarande lådor av artikel 65158 kan kasseras.</a:t>
            </a: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8F9FE854-6735-83CC-2BA4-3EF0953AB32F}"/>
              </a:ext>
            </a:extLst>
          </p:cNvPr>
          <p:cNvCxnSpPr>
            <a:cxnSpLocks/>
          </p:cNvCxnSpPr>
          <p:nvPr/>
        </p:nvCxnSpPr>
        <p:spPr>
          <a:xfrm>
            <a:off x="788943" y="2234900"/>
            <a:ext cx="1940097" cy="190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9894036E-ED36-77A8-B486-4566860603AC}"/>
              </a:ext>
            </a:extLst>
          </p:cNvPr>
          <p:cNvCxnSpPr>
            <a:cxnSpLocks/>
          </p:cNvCxnSpPr>
          <p:nvPr/>
        </p:nvCxnSpPr>
        <p:spPr>
          <a:xfrm flipH="1">
            <a:off x="788943" y="2220336"/>
            <a:ext cx="1940097" cy="19193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9A8702AB-2D19-D310-1AEE-E76768FCBB0C}"/>
              </a:ext>
            </a:extLst>
          </p:cNvPr>
          <p:cNvSpPr txBox="1"/>
          <p:nvPr/>
        </p:nvSpPr>
        <p:spPr>
          <a:xfrm>
            <a:off x="948267" y="677276"/>
            <a:ext cx="603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/>
              <a:t>Provburken från Fischer </a:t>
            </a:r>
            <a:r>
              <a:rPr lang="sv-SE" sz="2400" b="1" err="1"/>
              <a:t>Scientific</a:t>
            </a:r>
            <a:endParaRPr lang="sv-SE" sz="2400" b="1"/>
          </a:p>
        </p:txBody>
      </p:sp>
    </p:spTree>
    <p:extLst>
      <p:ext uri="{BB962C8B-B14F-4D97-AF65-F5344CB8AC3E}">
        <p14:creationId xmlns:p14="http://schemas.microsoft.com/office/powerpoint/2010/main" val="7265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AEC16-45AF-5B9C-19E7-1213D905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54D849-276F-F83A-E59D-1511CA68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5445868" cy="5338763"/>
          </a:xfrm>
        </p:spPr>
        <p:txBody>
          <a:bodyPr>
            <a:normAutofit/>
          </a:bodyPr>
          <a:lstStyle/>
          <a:p>
            <a:r>
              <a:rPr lang="sv-SE" b="1" dirty="0"/>
              <a:t>Säkerhetsmeddelanden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DD2FB4-201A-AE79-C1EC-DA5696474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502" y="2356047"/>
            <a:ext cx="4481748" cy="28965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800" b="0" i="1" dirty="0">
                <a:effectLst/>
                <a:latin typeface="Source Sans Pro" panose="020B0503030403020204" pitchFamily="34" charset="0"/>
              </a:rPr>
              <a:t>Hur hanteras de?</a:t>
            </a:r>
          </a:p>
          <a:p>
            <a:pPr marL="0" indent="0">
              <a:buNone/>
            </a:pPr>
            <a:endParaRPr lang="sv-SE" sz="2800" i="1" dirty="0"/>
          </a:p>
        </p:txBody>
      </p:sp>
    </p:spTree>
    <p:extLst>
      <p:ext uri="{BB962C8B-B14F-4D97-AF65-F5344CB8AC3E}">
        <p14:creationId xmlns:p14="http://schemas.microsoft.com/office/powerpoint/2010/main" val="3907286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99B8-61AC-972E-A016-06BAA8B79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70CB16-6060-6E73-E6A4-5C658125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269" y="461923"/>
            <a:ext cx="9356106" cy="1200329"/>
          </a:xfrm>
        </p:spPr>
        <p:txBody>
          <a:bodyPr anchor="t">
            <a:normAutofit/>
          </a:bodyPr>
          <a:lstStyle/>
          <a:p>
            <a:r>
              <a:rPr lang="sv-SE" b="1"/>
              <a:t>Säkerhetsmeddelanden</a:t>
            </a:r>
            <a:br>
              <a:rPr lang="sv-SE" b="1"/>
            </a:br>
            <a:r>
              <a:rPr lang="sv-SE" sz="2000" i="1"/>
              <a:t>med eventuella indragningar/återkallelser</a:t>
            </a:r>
            <a:endParaRPr lang="sv-SE" i="1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A6A38A9-F409-6FDF-CB4D-85E40E1FB4B2}"/>
              </a:ext>
            </a:extLst>
          </p:cNvPr>
          <p:cNvSpPr txBox="1"/>
          <p:nvPr/>
        </p:nvSpPr>
        <p:spPr>
          <a:xfrm>
            <a:off x="1614792" y="3859585"/>
            <a:ext cx="4007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När en artikel beställs </a:t>
            </a:r>
            <a:r>
              <a:rPr lang="sv-SE" u="sng"/>
              <a:t>direkt från leverantören</a:t>
            </a:r>
            <a:r>
              <a:rPr lang="sv-SE"/>
              <a:t>, </a:t>
            </a:r>
            <a:r>
              <a:rPr lang="sv-SE" b="1"/>
              <a:t>ska</a:t>
            </a:r>
            <a:r>
              <a:rPr lang="sv-SE"/>
              <a:t> ni följa instruktionerna från leverantören.</a:t>
            </a:r>
          </a:p>
          <a:p>
            <a:endParaRPr lang="sv-SE"/>
          </a:p>
          <a:p>
            <a:r>
              <a:rPr lang="sv-SE"/>
              <a:t>Leverantören kontaktar berörda beställare.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7A2047A-0298-9A0A-D410-7A5161C594B5}"/>
              </a:ext>
            </a:extLst>
          </p:cNvPr>
          <p:cNvSpPr txBox="1"/>
          <p:nvPr/>
        </p:nvSpPr>
        <p:spPr>
          <a:xfrm>
            <a:off x="2419565" y="3331815"/>
            <a:ext cx="225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Från Leverantören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5157791-0AAA-A530-55E9-1B49E79EEABA}"/>
              </a:ext>
            </a:extLst>
          </p:cNvPr>
          <p:cNvSpPr txBox="1"/>
          <p:nvPr/>
        </p:nvSpPr>
        <p:spPr>
          <a:xfrm>
            <a:off x="7901308" y="3405445"/>
            <a:ext cx="17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Från OneMed</a:t>
            </a:r>
          </a:p>
        </p:txBody>
      </p:sp>
      <p:pic>
        <p:nvPicPr>
          <p:cNvPr id="4" name="Bild 3" descr="Fabrik med hel fyllning">
            <a:extLst>
              <a:ext uri="{FF2B5EF4-FFF2-40B4-BE49-F238E27FC236}">
                <a16:creationId xmlns:a16="http://schemas.microsoft.com/office/drawing/2014/main" id="{90CA7A35-0DB5-9F17-33B1-4498C8567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9565" y="1459278"/>
            <a:ext cx="1861001" cy="1861001"/>
          </a:xfrm>
          <a:prstGeom prst="rect">
            <a:avLst/>
          </a:prstGeom>
        </p:spPr>
      </p:pic>
      <p:pic>
        <p:nvPicPr>
          <p:cNvPr id="6" name="Bild 5" descr="Magasin med hel fyllning">
            <a:extLst>
              <a:ext uri="{FF2B5EF4-FFF2-40B4-BE49-F238E27FC236}">
                <a16:creationId xmlns:a16="http://schemas.microsoft.com/office/drawing/2014/main" id="{FF10B272-733B-069B-8C85-6465EFD01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4714" y="1528152"/>
            <a:ext cx="1861000" cy="186100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CFA219BC-6700-3B10-EBB1-363EE42025A1}"/>
              </a:ext>
            </a:extLst>
          </p:cNvPr>
          <p:cNvSpPr txBox="1"/>
          <p:nvPr/>
        </p:nvSpPr>
        <p:spPr>
          <a:xfrm>
            <a:off x="6682903" y="3859585"/>
            <a:ext cx="4007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När en artikel beställs </a:t>
            </a:r>
            <a:r>
              <a:rPr lang="sv-SE" u="sng"/>
              <a:t>via OneMed</a:t>
            </a:r>
            <a:r>
              <a:rPr lang="sv-SE"/>
              <a:t>, </a:t>
            </a:r>
            <a:r>
              <a:rPr lang="sv-SE" b="1"/>
              <a:t>ska</a:t>
            </a:r>
            <a:r>
              <a:rPr lang="sv-SE"/>
              <a:t> ni följa instruktionerna från OneMed.</a:t>
            </a:r>
          </a:p>
          <a:p>
            <a:endParaRPr lang="sv-SE"/>
          </a:p>
          <a:p>
            <a:r>
              <a:rPr lang="sv-SE"/>
              <a:t>OneMed kontaktar berörda beställare</a:t>
            </a:r>
          </a:p>
        </p:txBody>
      </p:sp>
    </p:spTree>
    <p:extLst>
      <p:ext uri="{BB962C8B-B14F-4D97-AF65-F5344CB8AC3E}">
        <p14:creationId xmlns:p14="http://schemas.microsoft.com/office/powerpoint/2010/main" val="1035231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A17FBE-BB6E-8B35-0373-FCB2844B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/>
              <a:t>Nästa möte 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AE3A49-F760-7435-18B7-38FFF8CC3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22 oktober kl. 14.00</a:t>
            </a:r>
            <a:endParaRPr lang="sv-SE"/>
          </a:p>
        </p:txBody>
      </p:sp>
      <p:pic>
        <p:nvPicPr>
          <p:cNvPr id="5" name="Bildobjekt 4" descr="Personer i ett klass rum">
            <a:extLst>
              <a:ext uri="{FF2B5EF4-FFF2-40B4-BE49-F238E27FC236}">
                <a16:creationId xmlns:a16="http://schemas.microsoft.com/office/drawing/2014/main" id="{9636F614-0DC5-618B-1A21-CD4813B55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1935"/>
            <a:ext cx="5181600" cy="3458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17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D03DE4-9407-BDAA-43AF-5B8544D6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</a:t>
            </a:r>
          </a:p>
        </p:txBody>
      </p:sp>
      <p:pic>
        <p:nvPicPr>
          <p:cNvPr id="7" name="Platshållare för innehåll 6" descr="Olika färg frågetecken">
            <a:extLst>
              <a:ext uri="{FF2B5EF4-FFF2-40B4-BE49-F238E27FC236}">
                <a16:creationId xmlns:a16="http://schemas.microsoft.com/office/drawing/2014/main" id="{02175D9E-8CDC-9CEB-FDA1-F3F8AA234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87" y="1825625"/>
            <a:ext cx="7735426" cy="4351338"/>
          </a:xfrm>
        </p:spPr>
      </p:pic>
    </p:spTree>
    <p:extLst>
      <p:ext uri="{BB962C8B-B14F-4D97-AF65-F5344CB8AC3E}">
        <p14:creationId xmlns:p14="http://schemas.microsoft.com/office/powerpoint/2010/main" val="62093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B3183-B55D-12D8-FE26-9669BA51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Nya medarbetare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1CB3E35-9283-FDCC-3D6F-3AB47C5F4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8623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43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Nya </a:t>
            </a:r>
            <a:r>
              <a:rPr lang="sv-SE" sz="4400" b="1"/>
              <a:t>avtal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ECD9B5-E651-ECA4-449C-605DE40B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VF2025-00016 Intervention TAVI, startdatum 2025-09-01</a:t>
            </a:r>
          </a:p>
          <a:p>
            <a:r>
              <a:rPr lang="sv-SE" dirty="0"/>
              <a:t>VF2025-00017 Steriliseringsmaterial, startdatum 2025-10-01</a:t>
            </a:r>
          </a:p>
          <a:p>
            <a:r>
              <a:rPr lang="sv-SE" dirty="0"/>
              <a:t>VF2025-00026 Operationsmaterial, allmänt OMTAG 2, startdatum 2025-09-01</a:t>
            </a:r>
          </a:p>
          <a:p>
            <a:r>
              <a:rPr lang="sv-SE" dirty="0"/>
              <a:t>VF2024-00047 Provtagningsmaterial </a:t>
            </a:r>
            <a:r>
              <a:rPr lang="sv-SE" dirty="0" err="1"/>
              <a:t>inkl.vacuumrör</a:t>
            </a:r>
            <a:r>
              <a:rPr lang="sv-SE" dirty="0"/>
              <a:t>, startdatum 2025-12-01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500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1DB7C6-55FE-073F-4C94-2BD475E8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Pågående upphandlingar</a:t>
            </a: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8AF60F36-7C61-37CE-2D41-B10755D4E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964712"/>
              </p:ext>
            </p:extLst>
          </p:nvPr>
        </p:nvGraphicFramePr>
        <p:xfrm>
          <a:off x="838200" y="1400175"/>
          <a:ext cx="10515600" cy="483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66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21D5F7-3570-DD84-D0A2-CFA49483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b="1" kern="1200">
                <a:latin typeface="+mj-lt"/>
                <a:ea typeface="+mj-ea"/>
                <a:cs typeface="+mj-cs"/>
              </a:rPr>
              <a:t>Upphandlingar som ska påbörjas</a:t>
            </a:r>
            <a:endParaRPr lang="sv-SE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A3DF7F9-CA56-B8C8-E730-C042F3235ABD}"/>
              </a:ext>
            </a:extLst>
          </p:cNvPr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400"/>
              <a:t>Om du vill delta i expertgrupper, anmäl ert intresse till er chef samt regional samordnare.</a:t>
            </a:r>
            <a:br>
              <a:rPr lang="sv-SE" sz="2400"/>
            </a:br>
            <a:r>
              <a:rPr lang="sv-SE" sz="2400"/>
              <a:t>Det går även bra att kontakta </a:t>
            </a:r>
            <a:r>
              <a:rPr lang="sv-SE" sz="2400" u="sng"/>
              <a:t>upphandling@varuforsorjningen.se</a:t>
            </a:r>
            <a:endParaRPr lang="sv-SE" sz="24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v-SE" sz="2400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8F2FF79B-E1F1-74E5-EE9A-DA99D123F8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464421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505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0EC0A-C99D-459A-AC6F-B41FF363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sv-SE" b="1" dirty="0"/>
              <a:t>Allmän information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AF0B7FA-6F0B-B4E1-AD3F-DB95B021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478" y="6176962"/>
            <a:ext cx="2457793" cy="523948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D5C8A1E-F63A-9D7E-E7FD-E53A33E1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233" y="369055"/>
            <a:ext cx="7900242" cy="373697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När en artikel har texten ”Borttagen, se liknande artikel i kategori: xxx” så har den i många fall bytt beställningsflöde. </a:t>
            </a:r>
            <a:br>
              <a:rPr lang="sv-SE" dirty="0"/>
            </a:br>
            <a:r>
              <a:rPr lang="sv-SE" dirty="0"/>
              <a:t>Ni kan då testa söka på leverantörens artikelnummer för att se om den kommer upp i sökresultatet.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FC58E1E-0025-DE18-1890-65C1999BA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926" y="1913202"/>
            <a:ext cx="3672128" cy="23773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E0E6326-7E9B-8B9F-4031-2FE65B342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818" y="4377166"/>
            <a:ext cx="4469236" cy="21117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Pil: nedåtböjd 9">
            <a:extLst>
              <a:ext uri="{FF2B5EF4-FFF2-40B4-BE49-F238E27FC236}">
                <a16:creationId xmlns:a16="http://schemas.microsoft.com/office/drawing/2014/main" id="{A628CCD1-E482-F7A8-549A-6A615E7508FC}"/>
              </a:ext>
            </a:extLst>
          </p:cNvPr>
          <p:cNvSpPr/>
          <p:nvPr/>
        </p:nvSpPr>
        <p:spPr>
          <a:xfrm rot="5400000">
            <a:off x="8515895" y="3310289"/>
            <a:ext cx="3113694" cy="174857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5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CE1903-CB02-4CD2-9D19-41ECD819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8842"/>
            <a:ext cx="4683674" cy="4564048"/>
          </a:xfrm>
          <a:custGeom>
            <a:avLst/>
            <a:gdLst>
              <a:gd name="connsiteX0" fmla="*/ 0 w 4683674"/>
              <a:gd name="connsiteY0" fmla="*/ 0 h 4564048"/>
              <a:gd name="connsiteX1" fmla="*/ 4683674 w 4683674"/>
              <a:gd name="connsiteY1" fmla="*/ 0 h 4564048"/>
              <a:gd name="connsiteX2" fmla="*/ 4683674 w 4683674"/>
              <a:gd name="connsiteY2" fmla="*/ 4379420 h 4564048"/>
              <a:gd name="connsiteX3" fmla="*/ 4673671 w 4683674"/>
              <a:gd name="connsiteY3" fmla="*/ 4378840 h 4564048"/>
              <a:gd name="connsiteX4" fmla="*/ 4668303 w 4683674"/>
              <a:gd name="connsiteY4" fmla="*/ 4382142 h 4564048"/>
              <a:gd name="connsiteX5" fmla="*/ 4660562 w 4683674"/>
              <a:gd name="connsiteY5" fmla="*/ 4374448 h 4564048"/>
              <a:gd name="connsiteX6" fmla="*/ 4645215 w 4683674"/>
              <a:gd name="connsiteY6" fmla="*/ 4371375 h 4564048"/>
              <a:gd name="connsiteX7" fmla="*/ 4579761 w 4683674"/>
              <a:gd name="connsiteY7" fmla="*/ 4375210 h 4564048"/>
              <a:gd name="connsiteX8" fmla="*/ 4568074 w 4683674"/>
              <a:gd name="connsiteY8" fmla="*/ 4373416 h 4564048"/>
              <a:gd name="connsiteX9" fmla="*/ 4554149 w 4683674"/>
              <a:gd name="connsiteY9" fmla="*/ 4378650 h 4564048"/>
              <a:gd name="connsiteX10" fmla="*/ 4524620 w 4683674"/>
              <a:gd name="connsiteY10" fmla="*/ 4386604 h 4564048"/>
              <a:gd name="connsiteX11" fmla="*/ 4505841 w 4683674"/>
              <a:gd name="connsiteY11" fmla="*/ 4396541 h 4564048"/>
              <a:gd name="connsiteX12" fmla="*/ 4500482 w 4683674"/>
              <a:gd name="connsiteY12" fmla="*/ 4392332 h 4564048"/>
              <a:gd name="connsiteX13" fmla="*/ 4488387 w 4683674"/>
              <a:gd name="connsiteY13" fmla="*/ 4390994 h 4564048"/>
              <a:gd name="connsiteX14" fmla="*/ 4438484 w 4683674"/>
              <a:gd name="connsiteY14" fmla="*/ 4397951 h 4564048"/>
              <a:gd name="connsiteX15" fmla="*/ 4429332 w 4683674"/>
              <a:gd name="connsiteY15" fmla="*/ 4397340 h 4564048"/>
              <a:gd name="connsiteX16" fmla="*/ 4419149 w 4683674"/>
              <a:gd name="connsiteY16" fmla="*/ 4402124 h 4564048"/>
              <a:gd name="connsiteX17" fmla="*/ 4359785 w 4683674"/>
              <a:gd name="connsiteY17" fmla="*/ 4430931 h 4564048"/>
              <a:gd name="connsiteX18" fmla="*/ 4359139 w 4683674"/>
              <a:gd name="connsiteY18" fmla="*/ 4433856 h 4564048"/>
              <a:gd name="connsiteX19" fmla="*/ 4340592 w 4683674"/>
              <a:gd name="connsiteY19" fmla="*/ 4436136 h 4564048"/>
              <a:gd name="connsiteX20" fmla="*/ 4335770 w 4683674"/>
              <a:gd name="connsiteY20" fmla="*/ 4441526 h 4564048"/>
              <a:gd name="connsiteX21" fmla="*/ 4326252 w 4683674"/>
              <a:gd name="connsiteY21" fmla="*/ 4443308 h 4564048"/>
              <a:gd name="connsiteX22" fmla="*/ 4257540 w 4683674"/>
              <a:gd name="connsiteY22" fmla="*/ 4463117 h 4564048"/>
              <a:gd name="connsiteX23" fmla="*/ 4245512 w 4683674"/>
              <a:gd name="connsiteY23" fmla="*/ 4464119 h 4564048"/>
              <a:gd name="connsiteX24" fmla="*/ 4233621 w 4683674"/>
              <a:gd name="connsiteY24" fmla="*/ 4476195 h 4564048"/>
              <a:gd name="connsiteX25" fmla="*/ 4187084 w 4683674"/>
              <a:gd name="connsiteY25" fmla="*/ 4481018 h 4564048"/>
              <a:gd name="connsiteX26" fmla="*/ 4171513 w 4683674"/>
              <a:gd name="connsiteY26" fmla="*/ 4482231 h 4564048"/>
              <a:gd name="connsiteX27" fmla="*/ 4164564 w 4683674"/>
              <a:gd name="connsiteY27" fmla="*/ 4483140 h 4564048"/>
              <a:gd name="connsiteX28" fmla="*/ 4165685 w 4683674"/>
              <a:gd name="connsiteY28" fmla="*/ 4488934 h 4564048"/>
              <a:gd name="connsiteX29" fmla="*/ 4147125 w 4683674"/>
              <a:gd name="connsiteY29" fmla="*/ 4493318 h 4564048"/>
              <a:gd name="connsiteX30" fmla="*/ 4125154 w 4683674"/>
              <a:gd name="connsiteY30" fmla="*/ 4510572 h 4564048"/>
              <a:gd name="connsiteX31" fmla="*/ 4106103 w 4683674"/>
              <a:gd name="connsiteY31" fmla="*/ 4523887 h 4564048"/>
              <a:gd name="connsiteX32" fmla="*/ 4091879 w 4683674"/>
              <a:gd name="connsiteY32" fmla="*/ 4524368 h 4564048"/>
              <a:gd name="connsiteX33" fmla="*/ 4024147 w 4683674"/>
              <a:gd name="connsiteY33" fmla="*/ 4533649 h 4564048"/>
              <a:gd name="connsiteX34" fmla="*/ 4006667 w 4683674"/>
              <a:gd name="connsiteY34" fmla="*/ 4536715 h 4564048"/>
              <a:gd name="connsiteX35" fmla="*/ 3960069 w 4683674"/>
              <a:gd name="connsiteY35" fmla="*/ 4538590 h 4564048"/>
              <a:gd name="connsiteX36" fmla="*/ 3852451 w 4683674"/>
              <a:gd name="connsiteY36" fmla="*/ 4542685 h 4564048"/>
              <a:gd name="connsiteX37" fmla="*/ 3850255 w 4683674"/>
              <a:gd name="connsiteY37" fmla="*/ 4545236 h 4564048"/>
              <a:gd name="connsiteX38" fmla="*/ 3841400 w 4683674"/>
              <a:gd name="connsiteY38" fmla="*/ 4545965 h 4564048"/>
              <a:gd name="connsiteX39" fmla="*/ 3839247 w 4683674"/>
              <a:gd name="connsiteY39" fmla="*/ 4546615 h 4564048"/>
              <a:gd name="connsiteX40" fmla="*/ 3826700 w 4683674"/>
              <a:gd name="connsiteY40" fmla="*/ 4549892 h 4564048"/>
              <a:gd name="connsiteX41" fmla="*/ 3794865 w 4683674"/>
              <a:gd name="connsiteY41" fmla="*/ 4545523 h 4564048"/>
              <a:gd name="connsiteX42" fmla="*/ 3759852 w 4683674"/>
              <a:gd name="connsiteY42" fmla="*/ 4549496 h 4564048"/>
              <a:gd name="connsiteX43" fmla="*/ 3653239 w 4683674"/>
              <a:gd name="connsiteY43" fmla="*/ 4549970 h 4564048"/>
              <a:gd name="connsiteX44" fmla="*/ 3554756 w 4683674"/>
              <a:gd name="connsiteY44" fmla="*/ 4552963 h 4564048"/>
              <a:gd name="connsiteX45" fmla="*/ 3511343 w 4683674"/>
              <a:gd name="connsiteY45" fmla="*/ 4552282 h 4564048"/>
              <a:gd name="connsiteX46" fmla="*/ 3476178 w 4683674"/>
              <a:gd name="connsiteY46" fmla="*/ 4551540 h 4564048"/>
              <a:gd name="connsiteX47" fmla="*/ 3477650 w 4683674"/>
              <a:gd name="connsiteY47" fmla="*/ 4558467 h 4564048"/>
              <a:gd name="connsiteX48" fmla="*/ 3456605 w 4683674"/>
              <a:gd name="connsiteY48" fmla="*/ 4564048 h 4564048"/>
              <a:gd name="connsiteX49" fmla="*/ 3428916 w 4683674"/>
              <a:gd name="connsiteY49" fmla="*/ 4551357 h 4564048"/>
              <a:gd name="connsiteX50" fmla="*/ 3413192 w 4683674"/>
              <a:gd name="connsiteY50" fmla="*/ 4551476 h 4564048"/>
              <a:gd name="connsiteX51" fmla="*/ 3385609 w 4683674"/>
              <a:gd name="connsiteY51" fmla="*/ 4555860 h 4564048"/>
              <a:gd name="connsiteX52" fmla="*/ 3376421 w 4683674"/>
              <a:gd name="connsiteY52" fmla="*/ 4557888 h 4564048"/>
              <a:gd name="connsiteX53" fmla="*/ 3307414 w 4683674"/>
              <a:gd name="connsiteY53" fmla="*/ 4543811 h 4564048"/>
              <a:gd name="connsiteX54" fmla="*/ 3300685 w 4683674"/>
              <a:gd name="connsiteY54" fmla="*/ 4538163 h 4564048"/>
              <a:gd name="connsiteX55" fmla="*/ 3266080 w 4683674"/>
              <a:gd name="connsiteY55" fmla="*/ 4535707 h 4564048"/>
              <a:gd name="connsiteX56" fmla="*/ 3262145 w 4683674"/>
              <a:gd name="connsiteY56" fmla="*/ 4537206 h 4564048"/>
              <a:gd name="connsiteX57" fmla="*/ 3233468 w 4683674"/>
              <a:gd name="connsiteY57" fmla="*/ 4528559 h 4564048"/>
              <a:gd name="connsiteX58" fmla="*/ 3118476 w 4683674"/>
              <a:gd name="connsiteY58" fmla="*/ 4513311 h 4564048"/>
              <a:gd name="connsiteX59" fmla="*/ 2897364 w 4683674"/>
              <a:gd name="connsiteY59" fmla="*/ 4505308 h 4564048"/>
              <a:gd name="connsiteX60" fmla="*/ 2667093 w 4683674"/>
              <a:gd name="connsiteY60" fmla="*/ 4482464 h 4564048"/>
              <a:gd name="connsiteX61" fmla="*/ 2448752 w 4683674"/>
              <a:gd name="connsiteY61" fmla="*/ 4491308 h 4564048"/>
              <a:gd name="connsiteX62" fmla="*/ 2052050 w 4683674"/>
              <a:gd name="connsiteY62" fmla="*/ 4466857 h 4564048"/>
              <a:gd name="connsiteX63" fmla="*/ 1915952 w 4683674"/>
              <a:gd name="connsiteY63" fmla="*/ 4464669 h 4564048"/>
              <a:gd name="connsiteX64" fmla="*/ 1824767 w 4683674"/>
              <a:gd name="connsiteY64" fmla="*/ 4463841 h 4564048"/>
              <a:gd name="connsiteX65" fmla="*/ 1818446 w 4683674"/>
              <a:gd name="connsiteY65" fmla="*/ 4466162 h 4564048"/>
              <a:gd name="connsiteX66" fmla="*/ 1792979 w 4683674"/>
              <a:gd name="connsiteY66" fmla="*/ 4467533 h 4564048"/>
              <a:gd name="connsiteX67" fmla="*/ 1786007 w 4683674"/>
              <a:gd name="connsiteY67" fmla="*/ 4477820 h 4564048"/>
              <a:gd name="connsiteX68" fmla="*/ 1700890 w 4683674"/>
              <a:gd name="connsiteY68" fmla="*/ 4486737 h 4564048"/>
              <a:gd name="connsiteX69" fmla="*/ 1496036 w 4683674"/>
              <a:gd name="connsiteY69" fmla="*/ 4490777 h 4564048"/>
              <a:gd name="connsiteX70" fmla="*/ 1344435 w 4683674"/>
              <a:gd name="connsiteY70" fmla="*/ 4473538 h 4564048"/>
              <a:gd name="connsiteX71" fmla="*/ 1328066 w 4683674"/>
              <a:gd name="connsiteY71" fmla="*/ 4473650 h 4564048"/>
              <a:gd name="connsiteX72" fmla="*/ 1307929 w 4683674"/>
              <a:gd name="connsiteY72" fmla="*/ 4472224 h 4564048"/>
              <a:gd name="connsiteX73" fmla="*/ 1276712 w 4683674"/>
              <a:gd name="connsiteY73" fmla="*/ 4477775 h 4564048"/>
              <a:gd name="connsiteX74" fmla="*/ 1259786 w 4683674"/>
              <a:gd name="connsiteY74" fmla="*/ 4486039 h 4564048"/>
              <a:gd name="connsiteX75" fmla="*/ 1254149 w 4683674"/>
              <a:gd name="connsiteY75" fmla="*/ 4485243 h 4564048"/>
              <a:gd name="connsiteX76" fmla="*/ 1253835 w 4683674"/>
              <a:gd name="connsiteY76" fmla="*/ 4482397 h 4564048"/>
              <a:gd name="connsiteX77" fmla="*/ 1202349 w 4683674"/>
              <a:gd name="connsiteY77" fmla="*/ 4472878 h 4564048"/>
              <a:gd name="connsiteX78" fmla="*/ 1134209 w 4683674"/>
              <a:gd name="connsiteY78" fmla="*/ 4436320 h 4564048"/>
              <a:gd name="connsiteX79" fmla="*/ 1055333 w 4683674"/>
              <a:gd name="connsiteY79" fmla="*/ 4428602 h 4564048"/>
              <a:gd name="connsiteX80" fmla="*/ 1023656 w 4683674"/>
              <a:gd name="connsiteY80" fmla="*/ 4415806 h 4564048"/>
              <a:gd name="connsiteX81" fmla="*/ 989393 w 4683674"/>
              <a:gd name="connsiteY81" fmla="*/ 4417111 h 4564048"/>
              <a:gd name="connsiteX82" fmla="*/ 979308 w 4683674"/>
              <a:gd name="connsiteY82" fmla="*/ 4409520 h 4564048"/>
              <a:gd name="connsiteX83" fmla="*/ 977641 w 4683674"/>
              <a:gd name="connsiteY83" fmla="*/ 4408074 h 4564048"/>
              <a:gd name="connsiteX84" fmla="*/ 969438 w 4683674"/>
              <a:gd name="connsiteY84" fmla="*/ 4405286 h 4564048"/>
              <a:gd name="connsiteX85" fmla="*/ 969029 w 4683674"/>
              <a:gd name="connsiteY85" fmla="*/ 4400748 h 4564048"/>
              <a:gd name="connsiteX86" fmla="*/ 958049 w 4683674"/>
              <a:gd name="connsiteY86" fmla="*/ 4393863 h 4564048"/>
              <a:gd name="connsiteX87" fmla="*/ 942423 w 4683674"/>
              <a:gd name="connsiteY87" fmla="*/ 4389778 h 4564048"/>
              <a:gd name="connsiteX88" fmla="*/ 866111 w 4683674"/>
              <a:gd name="connsiteY88" fmla="*/ 4374574 h 4564048"/>
              <a:gd name="connsiteX89" fmla="*/ 821619 w 4683674"/>
              <a:gd name="connsiteY89" fmla="*/ 4363075 h 4564048"/>
              <a:gd name="connsiteX90" fmla="*/ 806545 w 4683674"/>
              <a:gd name="connsiteY90" fmla="*/ 4354932 h 4564048"/>
              <a:gd name="connsiteX91" fmla="*/ 784265 w 4683674"/>
              <a:gd name="connsiteY91" fmla="*/ 4346098 h 4564048"/>
              <a:gd name="connsiteX92" fmla="*/ 746361 w 4683674"/>
              <a:gd name="connsiteY92" fmla="*/ 4327585 h 4564048"/>
              <a:gd name="connsiteX93" fmla="*/ 724833 w 4683674"/>
              <a:gd name="connsiteY93" fmla="*/ 4322280 h 4564048"/>
              <a:gd name="connsiteX94" fmla="*/ 692229 w 4683674"/>
              <a:gd name="connsiteY94" fmla="*/ 4311453 h 4564048"/>
              <a:gd name="connsiteX95" fmla="*/ 682738 w 4683674"/>
              <a:gd name="connsiteY95" fmla="*/ 4309627 h 4564048"/>
              <a:gd name="connsiteX96" fmla="*/ 678921 w 4683674"/>
              <a:gd name="connsiteY96" fmla="*/ 4309083 h 4564048"/>
              <a:gd name="connsiteX97" fmla="*/ 646295 w 4683674"/>
              <a:gd name="connsiteY97" fmla="*/ 4309501 h 4564048"/>
              <a:gd name="connsiteX98" fmla="*/ 644071 w 4683674"/>
              <a:gd name="connsiteY98" fmla="*/ 4305725 h 4564048"/>
              <a:gd name="connsiteX99" fmla="*/ 634976 w 4683674"/>
              <a:gd name="connsiteY99" fmla="*/ 4300573 h 4564048"/>
              <a:gd name="connsiteX100" fmla="*/ 625763 w 4683674"/>
              <a:gd name="connsiteY100" fmla="*/ 4302811 h 4564048"/>
              <a:gd name="connsiteX101" fmla="*/ 607674 w 4683674"/>
              <a:gd name="connsiteY101" fmla="*/ 4301837 h 4564048"/>
              <a:gd name="connsiteX102" fmla="*/ 602965 w 4683674"/>
              <a:gd name="connsiteY102" fmla="*/ 4300327 h 4564048"/>
              <a:gd name="connsiteX103" fmla="*/ 586229 w 4683674"/>
              <a:gd name="connsiteY103" fmla="*/ 4312031 h 4564048"/>
              <a:gd name="connsiteX104" fmla="*/ 557275 w 4683674"/>
              <a:gd name="connsiteY104" fmla="*/ 4301289 h 4564048"/>
              <a:gd name="connsiteX105" fmla="*/ 526163 w 4683674"/>
              <a:gd name="connsiteY105" fmla="*/ 4297470 h 4564048"/>
              <a:gd name="connsiteX106" fmla="*/ 516631 w 4683674"/>
              <a:gd name="connsiteY106" fmla="*/ 4299761 h 4564048"/>
              <a:gd name="connsiteX107" fmla="*/ 459412 w 4683674"/>
              <a:gd name="connsiteY107" fmla="*/ 4306052 h 4564048"/>
              <a:gd name="connsiteX108" fmla="*/ 441733 w 4683674"/>
              <a:gd name="connsiteY108" fmla="*/ 4298450 h 4564048"/>
              <a:gd name="connsiteX109" fmla="*/ 428280 w 4683674"/>
              <a:gd name="connsiteY109" fmla="*/ 4294479 h 4564048"/>
              <a:gd name="connsiteX110" fmla="*/ 425763 w 4683674"/>
              <a:gd name="connsiteY110" fmla="*/ 4290239 h 4564048"/>
              <a:gd name="connsiteX111" fmla="*/ 416825 w 4683674"/>
              <a:gd name="connsiteY111" fmla="*/ 4289525 h 4564048"/>
              <a:gd name="connsiteX112" fmla="*/ 414589 w 4683674"/>
              <a:gd name="connsiteY112" fmla="*/ 4288538 h 4564048"/>
              <a:gd name="connsiteX113" fmla="*/ 401639 w 4683674"/>
              <a:gd name="connsiteY113" fmla="*/ 4283681 h 4564048"/>
              <a:gd name="connsiteX114" fmla="*/ 370415 w 4683674"/>
              <a:gd name="connsiteY114" fmla="*/ 4293067 h 4564048"/>
              <a:gd name="connsiteX115" fmla="*/ 334938 w 4683674"/>
              <a:gd name="connsiteY115" fmla="*/ 4288364 h 4564048"/>
              <a:gd name="connsiteX116" fmla="*/ 235237 w 4683674"/>
              <a:gd name="connsiteY116" fmla="*/ 4295882 h 4564048"/>
              <a:gd name="connsiteX117" fmla="*/ 121525 w 4683674"/>
              <a:gd name="connsiteY117" fmla="*/ 4278339 h 4564048"/>
              <a:gd name="connsiteX118" fmla="*/ 32621 w 4683674"/>
              <a:gd name="connsiteY118" fmla="*/ 4303674 h 4564048"/>
              <a:gd name="connsiteX119" fmla="*/ 3115 w 4683674"/>
              <a:gd name="connsiteY119" fmla="*/ 4309103 h 4564048"/>
              <a:gd name="connsiteX120" fmla="*/ 0 w 4683674"/>
              <a:gd name="connsiteY120" fmla="*/ 4309345 h 45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683674" h="4564048">
                <a:moveTo>
                  <a:pt x="0" y="0"/>
                </a:moveTo>
                <a:lnTo>
                  <a:pt x="4683674" y="0"/>
                </a:lnTo>
                <a:lnTo>
                  <a:pt x="4683674" y="4379420"/>
                </a:lnTo>
                <a:lnTo>
                  <a:pt x="4673671" y="4378840"/>
                </a:lnTo>
                <a:lnTo>
                  <a:pt x="4668303" y="4382142"/>
                </a:lnTo>
                <a:lnTo>
                  <a:pt x="4660562" y="4374448"/>
                </a:lnTo>
                <a:cubicBezTo>
                  <a:pt x="4656355" y="4371442"/>
                  <a:pt x="4651457" y="4369784"/>
                  <a:pt x="4645215" y="4371375"/>
                </a:cubicBezTo>
                <a:cubicBezTo>
                  <a:pt x="4609044" y="4396149"/>
                  <a:pt x="4641746" y="4356730"/>
                  <a:pt x="4579761" y="4375210"/>
                </a:cubicBezTo>
                <a:cubicBezTo>
                  <a:pt x="4577006" y="4378689"/>
                  <a:pt x="4568410" y="4377372"/>
                  <a:pt x="4568074" y="4373416"/>
                </a:cubicBezTo>
                <a:cubicBezTo>
                  <a:pt x="4564387" y="4375383"/>
                  <a:pt x="4556922" y="4384553"/>
                  <a:pt x="4554149" y="4378650"/>
                </a:cubicBezTo>
                <a:cubicBezTo>
                  <a:pt x="4543884" y="4380267"/>
                  <a:pt x="4533963" y="4382948"/>
                  <a:pt x="4524620" y="4386604"/>
                </a:cubicBezTo>
                <a:lnTo>
                  <a:pt x="4505841" y="4396541"/>
                </a:lnTo>
                <a:lnTo>
                  <a:pt x="4500482" y="4392332"/>
                </a:lnTo>
                <a:cubicBezTo>
                  <a:pt x="4496952" y="4390347"/>
                  <a:pt x="4493026" y="4389414"/>
                  <a:pt x="4488387" y="4390994"/>
                </a:cubicBezTo>
                <a:cubicBezTo>
                  <a:pt x="4463053" y="4411779"/>
                  <a:pt x="4484273" y="4380259"/>
                  <a:pt x="4438484" y="4397951"/>
                </a:cubicBezTo>
                <a:cubicBezTo>
                  <a:pt x="4436716" y="4400724"/>
                  <a:pt x="4429980" y="4400278"/>
                  <a:pt x="4429332" y="4397340"/>
                </a:cubicBezTo>
                <a:cubicBezTo>
                  <a:pt x="4426691" y="4399042"/>
                  <a:pt x="4421867" y="4406365"/>
                  <a:pt x="4419149" y="4402124"/>
                </a:cubicBezTo>
                <a:cubicBezTo>
                  <a:pt x="4407558" y="4407723"/>
                  <a:pt x="4369788" y="4425642"/>
                  <a:pt x="4359785" y="4430931"/>
                </a:cubicBezTo>
                <a:lnTo>
                  <a:pt x="4359139" y="4433856"/>
                </a:lnTo>
                <a:cubicBezTo>
                  <a:pt x="4355940" y="4434724"/>
                  <a:pt x="4344487" y="4434858"/>
                  <a:pt x="4340592" y="4436136"/>
                </a:cubicBezTo>
                <a:lnTo>
                  <a:pt x="4335770" y="4441526"/>
                </a:lnTo>
                <a:lnTo>
                  <a:pt x="4326252" y="4443308"/>
                </a:lnTo>
                <a:lnTo>
                  <a:pt x="4257540" y="4463117"/>
                </a:lnTo>
                <a:lnTo>
                  <a:pt x="4245512" y="4464119"/>
                </a:lnTo>
                <a:cubicBezTo>
                  <a:pt x="4240161" y="4466068"/>
                  <a:pt x="4236009" y="4469767"/>
                  <a:pt x="4233621" y="4476195"/>
                </a:cubicBezTo>
                <a:cubicBezTo>
                  <a:pt x="4223883" y="4479012"/>
                  <a:pt x="4196741" y="4479467"/>
                  <a:pt x="4187084" y="4481018"/>
                </a:cubicBezTo>
                <a:lnTo>
                  <a:pt x="4171513" y="4482231"/>
                </a:lnTo>
                <a:lnTo>
                  <a:pt x="4164564" y="4483140"/>
                </a:lnTo>
                <a:lnTo>
                  <a:pt x="4165685" y="4488934"/>
                </a:lnTo>
                <a:lnTo>
                  <a:pt x="4147125" y="4493318"/>
                </a:lnTo>
                <a:cubicBezTo>
                  <a:pt x="4141442" y="4496732"/>
                  <a:pt x="4133773" y="4503479"/>
                  <a:pt x="4125154" y="4510572"/>
                </a:cubicBezTo>
                <a:lnTo>
                  <a:pt x="4106103" y="4523887"/>
                </a:lnTo>
                <a:lnTo>
                  <a:pt x="4091879" y="4524368"/>
                </a:lnTo>
                <a:cubicBezTo>
                  <a:pt x="4070874" y="4526861"/>
                  <a:pt x="4038349" y="4531592"/>
                  <a:pt x="4024147" y="4533649"/>
                </a:cubicBezTo>
                <a:cubicBezTo>
                  <a:pt x="4020340" y="4537148"/>
                  <a:pt x="4013205" y="4536000"/>
                  <a:pt x="4006667" y="4536715"/>
                </a:cubicBezTo>
                <a:cubicBezTo>
                  <a:pt x="4000081" y="4539985"/>
                  <a:pt x="3969515" y="4540224"/>
                  <a:pt x="3960069" y="4538590"/>
                </a:cubicBezTo>
                <a:lnTo>
                  <a:pt x="3852451" y="4542685"/>
                </a:lnTo>
                <a:lnTo>
                  <a:pt x="3850255" y="4545236"/>
                </a:lnTo>
                <a:lnTo>
                  <a:pt x="3841400" y="4545965"/>
                </a:lnTo>
                <a:lnTo>
                  <a:pt x="3839247" y="4546615"/>
                </a:lnTo>
                <a:cubicBezTo>
                  <a:pt x="3835142" y="4547869"/>
                  <a:pt x="3831033" y="4549038"/>
                  <a:pt x="3826700" y="4549892"/>
                </a:cubicBezTo>
                <a:cubicBezTo>
                  <a:pt x="3823957" y="4539088"/>
                  <a:pt x="3789397" y="4555374"/>
                  <a:pt x="3794865" y="4545523"/>
                </a:cubicBezTo>
                <a:cubicBezTo>
                  <a:pt x="3770584" y="4548337"/>
                  <a:pt x="3782159" y="4538224"/>
                  <a:pt x="3759852" y="4549496"/>
                </a:cubicBezTo>
                <a:cubicBezTo>
                  <a:pt x="3715905" y="4546697"/>
                  <a:pt x="3692864" y="4558132"/>
                  <a:pt x="3653239" y="4549970"/>
                </a:cubicBezTo>
                <a:cubicBezTo>
                  <a:pt x="3660931" y="4554163"/>
                  <a:pt x="3567553" y="4553744"/>
                  <a:pt x="3554756" y="4552963"/>
                </a:cubicBezTo>
                <a:lnTo>
                  <a:pt x="3511343" y="4552282"/>
                </a:lnTo>
                <a:lnTo>
                  <a:pt x="3476178" y="4551540"/>
                </a:lnTo>
                <a:lnTo>
                  <a:pt x="3477650" y="4558467"/>
                </a:lnTo>
                <a:cubicBezTo>
                  <a:pt x="3467355" y="4557922"/>
                  <a:pt x="3461066" y="4560277"/>
                  <a:pt x="3456605" y="4564048"/>
                </a:cubicBezTo>
                <a:lnTo>
                  <a:pt x="3428916" y="4551357"/>
                </a:lnTo>
                <a:lnTo>
                  <a:pt x="3413192" y="4551476"/>
                </a:lnTo>
                <a:lnTo>
                  <a:pt x="3385609" y="4555860"/>
                </a:lnTo>
                <a:lnTo>
                  <a:pt x="3376421" y="4557888"/>
                </a:lnTo>
                <a:lnTo>
                  <a:pt x="3307414" y="4543811"/>
                </a:lnTo>
                <a:lnTo>
                  <a:pt x="3300685" y="4538163"/>
                </a:lnTo>
                <a:cubicBezTo>
                  <a:pt x="3293468" y="4534686"/>
                  <a:pt x="3283196" y="4533076"/>
                  <a:pt x="3266080" y="4535707"/>
                </a:cubicBezTo>
                <a:lnTo>
                  <a:pt x="3262145" y="4537206"/>
                </a:lnTo>
                <a:lnTo>
                  <a:pt x="3233468" y="4528559"/>
                </a:lnTo>
                <a:cubicBezTo>
                  <a:pt x="3224213" y="4524624"/>
                  <a:pt x="3125184" y="4519671"/>
                  <a:pt x="3118476" y="4513311"/>
                </a:cubicBezTo>
                <a:cubicBezTo>
                  <a:pt x="3010039" y="4529055"/>
                  <a:pt x="3002573" y="4501116"/>
                  <a:pt x="2897364" y="4505308"/>
                </a:cubicBezTo>
                <a:cubicBezTo>
                  <a:pt x="2806245" y="4462735"/>
                  <a:pt x="2748772" y="4488666"/>
                  <a:pt x="2667093" y="4482464"/>
                </a:cubicBezTo>
                <a:cubicBezTo>
                  <a:pt x="2589297" y="4478101"/>
                  <a:pt x="2553275" y="4491877"/>
                  <a:pt x="2448752" y="4491308"/>
                </a:cubicBezTo>
                <a:cubicBezTo>
                  <a:pt x="2338005" y="4482023"/>
                  <a:pt x="2176624" y="4486957"/>
                  <a:pt x="2052050" y="4466857"/>
                </a:cubicBezTo>
                <a:cubicBezTo>
                  <a:pt x="1954172" y="4460387"/>
                  <a:pt x="1953833" y="4465171"/>
                  <a:pt x="1915952" y="4464669"/>
                </a:cubicBezTo>
                <a:cubicBezTo>
                  <a:pt x="1903354" y="4467427"/>
                  <a:pt x="1836826" y="4459363"/>
                  <a:pt x="1824767" y="4463841"/>
                </a:cubicBezTo>
                <a:lnTo>
                  <a:pt x="1818446" y="4466162"/>
                </a:lnTo>
                <a:lnTo>
                  <a:pt x="1792979" y="4467533"/>
                </a:lnTo>
                <a:lnTo>
                  <a:pt x="1786007" y="4477820"/>
                </a:lnTo>
                <a:lnTo>
                  <a:pt x="1700890" y="4486737"/>
                </a:lnTo>
                <a:cubicBezTo>
                  <a:pt x="1644305" y="4461695"/>
                  <a:pt x="1595991" y="4491570"/>
                  <a:pt x="1496036" y="4490777"/>
                </a:cubicBezTo>
                <a:cubicBezTo>
                  <a:pt x="1469547" y="4482126"/>
                  <a:pt x="1364133" y="4461070"/>
                  <a:pt x="1344435" y="4473538"/>
                </a:cubicBezTo>
                <a:lnTo>
                  <a:pt x="1328066" y="4473650"/>
                </a:lnTo>
                <a:lnTo>
                  <a:pt x="1307929" y="4472224"/>
                </a:lnTo>
                <a:cubicBezTo>
                  <a:pt x="1297296" y="4472938"/>
                  <a:pt x="1286253" y="4474917"/>
                  <a:pt x="1276712" y="4477775"/>
                </a:cubicBezTo>
                <a:lnTo>
                  <a:pt x="1259786" y="4486039"/>
                </a:lnTo>
                <a:lnTo>
                  <a:pt x="1254149" y="4485243"/>
                </a:lnTo>
                <a:lnTo>
                  <a:pt x="1253835" y="4482397"/>
                </a:lnTo>
                <a:cubicBezTo>
                  <a:pt x="1242111" y="4472542"/>
                  <a:pt x="1167700" y="4491972"/>
                  <a:pt x="1202349" y="4472878"/>
                </a:cubicBezTo>
                <a:cubicBezTo>
                  <a:pt x="1189242" y="4471823"/>
                  <a:pt x="1167161" y="4433285"/>
                  <a:pt x="1134209" y="4436320"/>
                </a:cubicBezTo>
                <a:cubicBezTo>
                  <a:pt x="1089697" y="4442366"/>
                  <a:pt x="1100423" y="4432039"/>
                  <a:pt x="1055333" y="4428602"/>
                </a:cubicBezTo>
                <a:cubicBezTo>
                  <a:pt x="1041136" y="4406270"/>
                  <a:pt x="1045585" y="4424774"/>
                  <a:pt x="1023656" y="4415806"/>
                </a:cubicBezTo>
                <a:cubicBezTo>
                  <a:pt x="1022285" y="4432773"/>
                  <a:pt x="999484" y="4400086"/>
                  <a:pt x="989393" y="4417111"/>
                </a:cubicBezTo>
                <a:cubicBezTo>
                  <a:pt x="985722" y="4414939"/>
                  <a:pt x="982483" y="4412299"/>
                  <a:pt x="979308" y="4409520"/>
                </a:cubicBezTo>
                <a:lnTo>
                  <a:pt x="977641" y="4408074"/>
                </a:lnTo>
                <a:lnTo>
                  <a:pt x="969438" y="4405286"/>
                </a:lnTo>
                <a:lnTo>
                  <a:pt x="969029" y="4400748"/>
                </a:lnTo>
                <a:lnTo>
                  <a:pt x="958049" y="4393863"/>
                </a:lnTo>
                <a:cubicBezTo>
                  <a:pt x="953642" y="4391864"/>
                  <a:pt x="948557" y="4390392"/>
                  <a:pt x="942423" y="4389778"/>
                </a:cubicBezTo>
                <a:cubicBezTo>
                  <a:pt x="918991" y="4394276"/>
                  <a:pt x="895417" y="4368106"/>
                  <a:pt x="866111" y="4374574"/>
                </a:cubicBezTo>
                <a:cubicBezTo>
                  <a:pt x="855715" y="4375510"/>
                  <a:pt x="825849" y="4369575"/>
                  <a:pt x="821619" y="4363075"/>
                </a:cubicBezTo>
                <a:cubicBezTo>
                  <a:pt x="815684" y="4360729"/>
                  <a:pt x="807891" y="4361298"/>
                  <a:pt x="806545" y="4354932"/>
                </a:cubicBezTo>
                <a:cubicBezTo>
                  <a:pt x="803633" y="4347030"/>
                  <a:pt x="778973" y="4353793"/>
                  <a:pt x="784265" y="4346098"/>
                </a:cubicBezTo>
                <a:cubicBezTo>
                  <a:pt x="766827" y="4350629"/>
                  <a:pt x="758410" y="4333644"/>
                  <a:pt x="746361" y="4327585"/>
                </a:cubicBezTo>
                <a:cubicBezTo>
                  <a:pt x="739295" y="4330130"/>
                  <a:pt x="732924" y="4326969"/>
                  <a:pt x="724833" y="4322280"/>
                </a:cubicBezTo>
                <a:lnTo>
                  <a:pt x="692229" y="4311453"/>
                </a:lnTo>
                <a:lnTo>
                  <a:pt x="682738" y="4309627"/>
                </a:lnTo>
                <a:lnTo>
                  <a:pt x="678921" y="4309083"/>
                </a:lnTo>
                <a:lnTo>
                  <a:pt x="646295" y="4309501"/>
                </a:lnTo>
                <a:cubicBezTo>
                  <a:pt x="645816" y="4308195"/>
                  <a:pt x="645067" y="4306921"/>
                  <a:pt x="644071" y="4305725"/>
                </a:cubicBezTo>
                <a:lnTo>
                  <a:pt x="634976" y="4300573"/>
                </a:lnTo>
                <a:lnTo>
                  <a:pt x="625763" y="4302811"/>
                </a:lnTo>
                <a:cubicBezTo>
                  <a:pt x="626730" y="4296354"/>
                  <a:pt x="615876" y="4301668"/>
                  <a:pt x="607674" y="4301837"/>
                </a:cubicBezTo>
                <a:lnTo>
                  <a:pt x="602965" y="4300327"/>
                </a:lnTo>
                <a:lnTo>
                  <a:pt x="586229" y="4312031"/>
                </a:lnTo>
                <a:cubicBezTo>
                  <a:pt x="576553" y="4312302"/>
                  <a:pt x="566131" y="4302031"/>
                  <a:pt x="557275" y="4301289"/>
                </a:cubicBezTo>
                <a:lnTo>
                  <a:pt x="526163" y="4297470"/>
                </a:lnTo>
                <a:lnTo>
                  <a:pt x="516631" y="4299761"/>
                </a:lnTo>
                <a:cubicBezTo>
                  <a:pt x="495873" y="4300309"/>
                  <a:pt x="474152" y="4298655"/>
                  <a:pt x="459412" y="4306052"/>
                </a:cubicBezTo>
                <a:cubicBezTo>
                  <a:pt x="453422" y="4306923"/>
                  <a:pt x="446771" y="4299312"/>
                  <a:pt x="441733" y="4298450"/>
                </a:cubicBezTo>
                <a:lnTo>
                  <a:pt x="428280" y="4294479"/>
                </a:lnTo>
                <a:lnTo>
                  <a:pt x="425763" y="4290239"/>
                </a:lnTo>
                <a:lnTo>
                  <a:pt x="416825" y="4289525"/>
                </a:lnTo>
                <a:lnTo>
                  <a:pt x="414589" y="4288538"/>
                </a:lnTo>
                <a:cubicBezTo>
                  <a:pt x="410330" y="4286638"/>
                  <a:pt x="406074" y="4284884"/>
                  <a:pt x="401639" y="4283681"/>
                </a:cubicBezTo>
                <a:cubicBezTo>
                  <a:pt x="400291" y="4302346"/>
                  <a:pt x="363682" y="4276528"/>
                  <a:pt x="370415" y="4293067"/>
                </a:cubicBezTo>
                <a:cubicBezTo>
                  <a:pt x="345802" y="4289707"/>
                  <a:pt x="358667" y="4306330"/>
                  <a:pt x="334938" y="4288364"/>
                </a:cubicBezTo>
                <a:cubicBezTo>
                  <a:pt x="291417" y="4295790"/>
                  <a:pt x="273753" y="4302034"/>
                  <a:pt x="235237" y="4295882"/>
                </a:cubicBezTo>
                <a:cubicBezTo>
                  <a:pt x="199669" y="4294212"/>
                  <a:pt x="155293" y="4277040"/>
                  <a:pt x="121525" y="4278339"/>
                </a:cubicBezTo>
                <a:cubicBezTo>
                  <a:pt x="70380" y="4279224"/>
                  <a:pt x="48578" y="4324896"/>
                  <a:pt x="32621" y="4303674"/>
                </a:cubicBezTo>
                <a:cubicBezTo>
                  <a:pt x="20541" y="4306410"/>
                  <a:pt x="11582" y="4308037"/>
                  <a:pt x="3115" y="4309103"/>
                </a:cubicBezTo>
                <a:lnTo>
                  <a:pt x="0" y="430934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50" y="1876567"/>
            <a:ext cx="3696708" cy="3104866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  <a:t>Produktinformation</a:t>
            </a:r>
            <a:b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7836" y="964940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63771"/>
              </p:ext>
            </p:extLst>
          </p:nvPr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413B5D82-4FB8-332D-B209-3FE5B710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53" y="5938801"/>
            <a:ext cx="2457793" cy="52394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D6E1E746-CC3E-802A-940F-1F69D71C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01" y="3390245"/>
            <a:ext cx="6063845" cy="182567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D49B640-F496-37F3-F7CF-80A36BF0DC6E}"/>
              </a:ext>
            </a:extLst>
          </p:cNvPr>
          <p:cNvSpPr txBox="1"/>
          <p:nvPr/>
        </p:nvSpPr>
        <p:spPr>
          <a:xfrm>
            <a:off x="6029153" y="1637645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Becton Dickinson har tidigare informerat om att Insulinsprutor 1ml har utgått ur deras sortiment. Dessa kommer dock att finnas beställningsbara hela avtalsperioden ut, dvs tom 2026-10-30, för Varuförsörjningens alla beställande verksamheter.</a:t>
            </a:r>
          </a:p>
        </p:txBody>
      </p:sp>
    </p:spTree>
    <p:extLst>
      <p:ext uri="{BB962C8B-B14F-4D97-AF65-F5344CB8AC3E}">
        <p14:creationId xmlns:p14="http://schemas.microsoft.com/office/powerpoint/2010/main" val="18663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F14ED0-096B-2450-E056-2414FA3D2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D2D876-0990-FB22-3050-B4B7A737D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451741-2398-9925-BFBA-491145B44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8842"/>
            <a:ext cx="4683674" cy="4564048"/>
          </a:xfrm>
          <a:custGeom>
            <a:avLst/>
            <a:gdLst>
              <a:gd name="connsiteX0" fmla="*/ 0 w 4683674"/>
              <a:gd name="connsiteY0" fmla="*/ 0 h 4564048"/>
              <a:gd name="connsiteX1" fmla="*/ 4683674 w 4683674"/>
              <a:gd name="connsiteY1" fmla="*/ 0 h 4564048"/>
              <a:gd name="connsiteX2" fmla="*/ 4683674 w 4683674"/>
              <a:gd name="connsiteY2" fmla="*/ 4379420 h 4564048"/>
              <a:gd name="connsiteX3" fmla="*/ 4673671 w 4683674"/>
              <a:gd name="connsiteY3" fmla="*/ 4378840 h 4564048"/>
              <a:gd name="connsiteX4" fmla="*/ 4668303 w 4683674"/>
              <a:gd name="connsiteY4" fmla="*/ 4382142 h 4564048"/>
              <a:gd name="connsiteX5" fmla="*/ 4660562 w 4683674"/>
              <a:gd name="connsiteY5" fmla="*/ 4374448 h 4564048"/>
              <a:gd name="connsiteX6" fmla="*/ 4645215 w 4683674"/>
              <a:gd name="connsiteY6" fmla="*/ 4371375 h 4564048"/>
              <a:gd name="connsiteX7" fmla="*/ 4579761 w 4683674"/>
              <a:gd name="connsiteY7" fmla="*/ 4375210 h 4564048"/>
              <a:gd name="connsiteX8" fmla="*/ 4568074 w 4683674"/>
              <a:gd name="connsiteY8" fmla="*/ 4373416 h 4564048"/>
              <a:gd name="connsiteX9" fmla="*/ 4554149 w 4683674"/>
              <a:gd name="connsiteY9" fmla="*/ 4378650 h 4564048"/>
              <a:gd name="connsiteX10" fmla="*/ 4524620 w 4683674"/>
              <a:gd name="connsiteY10" fmla="*/ 4386604 h 4564048"/>
              <a:gd name="connsiteX11" fmla="*/ 4505841 w 4683674"/>
              <a:gd name="connsiteY11" fmla="*/ 4396541 h 4564048"/>
              <a:gd name="connsiteX12" fmla="*/ 4500482 w 4683674"/>
              <a:gd name="connsiteY12" fmla="*/ 4392332 h 4564048"/>
              <a:gd name="connsiteX13" fmla="*/ 4488387 w 4683674"/>
              <a:gd name="connsiteY13" fmla="*/ 4390994 h 4564048"/>
              <a:gd name="connsiteX14" fmla="*/ 4438484 w 4683674"/>
              <a:gd name="connsiteY14" fmla="*/ 4397951 h 4564048"/>
              <a:gd name="connsiteX15" fmla="*/ 4429332 w 4683674"/>
              <a:gd name="connsiteY15" fmla="*/ 4397340 h 4564048"/>
              <a:gd name="connsiteX16" fmla="*/ 4419149 w 4683674"/>
              <a:gd name="connsiteY16" fmla="*/ 4402124 h 4564048"/>
              <a:gd name="connsiteX17" fmla="*/ 4359785 w 4683674"/>
              <a:gd name="connsiteY17" fmla="*/ 4430931 h 4564048"/>
              <a:gd name="connsiteX18" fmla="*/ 4359139 w 4683674"/>
              <a:gd name="connsiteY18" fmla="*/ 4433856 h 4564048"/>
              <a:gd name="connsiteX19" fmla="*/ 4340592 w 4683674"/>
              <a:gd name="connsiteY19" fmla="*/ 4436136 h 4564048"/>
              <a:gd name="connsiteX20" fmla="*/ 4335770 w 4683674"/>
              <a:gd name="connsiteY20" fmla="*/ 4441526 h 4564048"/>
              <a:gd name="connsiteX21" fmla="*/ 4326252 w 4683674"/>
              <a:gd name="connsiteY21" fmla="*/ 4443308 h 4564048"/>
              <a:gd name="connsiteX22" fmla="*/ 4257540 w 4683674"/>
              <a:gd name="connsiteY22" fmla="*/ 4463117 h 4564048"/>
              <a:gd name="connsiteX23" fmla="*/ 4245512 w 4683674"/>
              <a:gd name="connsiteY23" fmla="*/ 4464119 h 4564048"/>
              <a:gd name="connsiteX24" fmla="*/ 4233621 w 4683674"/>
              <a:gd name="connsiteY24" fmla="*/ 4476195 h 4564048"/>
              <a:gd name="connsiteX25" fmla="*/ 4187084 w 4683674"/>
              <a:gd name="connsiteY25" fmla="*/ 4481018 h 4564048"/>
              <a:gd name="connsiteX26" fmla="*/ 4171513 w 4683674"/>
              <a:gd name="connsiteY26" fmla="*/ 4482231 h 4564048"/>
              <a:gd name="connsiteX27" fmla="*/ 4164564 w 4683674"/>
              <a:gd name="connsiteY27" fmla="*/ 4483140 h 4564048"/>
              <a:gd name="connsiteX28" fmla="*/ 4165685 w 4683674"/>
              <a:gd name="connsiteY28" fmla="*/ 4488934 h 4564048"/>
              <a:gd name="connsiteX29" fmla="*/ 4147125 w 4683674"/>
              <a:gd name="connsiteY29" fmla="*/ 4493318 h 4564048"/>
              <a:gd name="connsiteX30" fmla="*/ 4125154 w 4683674"/>
              <a:gd name="connsiteY30" fmla="*/ 4510572 h 4564048"/>
              <a:gd name="connsiteX31" fmla="*/ 4106103 w 4683674"/>
              <a:gd name="connsiteY31" fmla="*/ 4523887 h 4564048"/>
              <a:gd name="connsiteX32" fmla="*/ 4091879 w 4683674"/>
              <a:gd name="connsiteY32" fmla="*/ 4524368 h 4564048"/>
              <a:gd name="connsiteX33" fmla="*/ 4024147 w 4683674"/>
              <a:gd name="connsiteY33" fmla="*/ 4533649 h 4564048"/>
              <a:gd name="connsiteX34" fmla="*/ 4006667 w 4683674"/>
              <a:gd name="connsiteY34" fmla="*/ 4536715 h 4564048"/>
              <a:gd name="connsiteX35" fmla="*/ 3960069 w 4683674"/>
              <a:gd name="connsiteY35" fmla="*/ 4538590 h 4564048"/>
              <a:gd name="connsiteX36" fmla="*/ 3852451 w 4683674"/>
              <a:gd name="connsiteY36" fmla="*/ 4542685 h 4564048"/>
              <a:gd name="connsiteX37" fmla="*/ 3850255 w 4683674"/>
              <a:gd name="connsiteY37" fmla="*/ 4545236 h 4564048"/>
              <a:gd name="connsiteX38" fmla="*/ 3841400 w 4683674"/>
              <a:gd name="connsiteY38" fmla="*/ 4545965 h 4564048"/>
              <a:gd name="connsiteX39" fmla="*/ 3839247 w 4683674"/>
              <a:gd name="connsiteY39" fmla="*/ 4546615 h 4564048"/>
              <a:gd name="connsiteX40" fmla="*/ 3826700 w 4683674"/>
              <a:gd name="connsiteY40" fmla="*/ 4549892 h 4564048"/>
              <a:gd name="connsiteX41" fmla="*/ 3794865 w 4683674"/>
              <a:gd name="connsiteY41" fmla="*/ 4545523 h 4564048"/>
              <a:gd name="connsiteX42" fmla="*/ 3759852 w 4683674"/>
              <a:gd name="connsiteY42" fmla="*/ 4549496 h 4564048"/>
              <a:gd name="connsiteX43" fmla="*/ 3653239 w 4683674"/>
              <a:gd name="connsiteY43" fmla="*/ 4549970 h 4564048"/>
              <a:gd name="connsiteX44" fmla="*/ 3554756 w 4683674"/>
              <a:gd name="connsiteY44" fmla="*/ 4552963 h 4564048"/>
              <a:gd name="connsiteX45" fmla="*/ 3511343 w 4683674"/>
              <a:gd name="connsiteY45" fmla="*/ 4552282 h 4564048"/>
              <a:gd name="connsiteX46" fmla="*/ 3476178 w 4683674"/>
              <a:gd name="connsiteY46" fmla="*/ 4551540 h 4564048"/>
              <a:gd name="connsiteX47" fmla="*/ 3477650 w 4683674"/>
              <a:gd name="connsiteY47" fmla="*/ 4558467 h 4564048"/>
              <a:gd name="connsiteX48" fmla="*/ 3456605 w 4683674"/>
              <a:gd name="connsiteY48" fmla="*/ 4564048 h 4564048"/>
              <a:gd name="connsiteX49" fmla="*/ 3428916 w 4683674"/>
              <a:gd name="connsiteY49" fmla="*/ 4551357 h 4564048"/>
              <a:gd name="connsiteX50" fmla="*/ 3413192 w 4683674"/>
              <a:gd name="connsiteY50" fmla="*/ 4551476 h 4564048"/>
              <a:gd name="connsiteX51" fmla="*/ 3385609 w 4683674"/>
              <a:gd name="connsiteY51" fmla="*/ 4555860 h 4564048"/>
              <a:gd name="connsiteX52" fmla="*/ 3376421 w 4683674"/>
              <a:gd name="connsiteY52" fmla="*/ 4557888 h 4564048"/>
              <a:gd name="connsiteX53" fmla="*/ 3307414 w 4683674"/>
              <a:gd name="connsiteY53" fmla="*/ 4543811 h 4564048"/>
              <a:gd name="connsiteX54" fmla="*/ 3300685 w 4683674"/>
              <a:gd name="connsiteY54" fmla="*/ 4538163 h 4564048"/>
              <a:gd name="connsiteX55" fmla="*/ 3266080 w 4683674"/>
              <a:gd name="connsiteY55" fmla="*/ 4535707 h 4564048"/>
              <a:gd name="connsiteX56" fmla="*/ 3262145 w 4683674"/>
              <a:gd name="connsiteY56" fmla="*/ 4537206 h 4564048"/>
              <a:gd name="connsiteX57" fmla="*/ 3233468 w 4683674"/>
              <a:gd name="connsiteY57" fmla="*/ 4528559 h 4564048"/>
              <a:gd name="connsiteX58" fmla="*/ 3118476 w 4683674"/>
              <a:gd name="connsiteY58" fmla="*/ 4513311 h 4564048"/>
              <a:gd name="connsiteX59" fmla="*/ 2897364 w 4683674"/>
              <a:gd name="connsiteY59" fmla="*/ 4505308 h 4564048"/>
              <a:gd name="connsiteX60" fmla="*/ 2667093 w 4683674"/>
              <a:gd name="connsiteY60" fmla="*/ 4482464 h 4564048"/>
              <a:gd name="connsiteX61" fmla="*/ 2448752 w 4683674"/>
              <a:gd name="connsiteY61" fmla="*/ 4491308 h 4564048"/>
              <a:gd name="connsiteX62" fmla="*/ 2052050 w 4683674"/>
              <a:gd name="connsiteY62" fmla="*/ 4466857 h 4564048"/>
              <a:gd name="connsiteX63" fmla="*/ 1915952 w 4683674"/>
              <a:gd name="connsiteY63" fmla="*/ 4464669 h 4564048"/>
              <a:gd name="connsiteX64" fmla="*/ 1824767 w 4683674"/>
              <a:gd name="connsiteY64" fmla="*/ 4463841 h 4564048"/>
              <a:gd name="connsiteX65" fmla="*/ 1818446 w 4683674"/>
              <a:gd name="connsiteY65" fmla="*/ 4466162 h 4564048"/>
              <a:gd name="connsiteX66" fmla="*/ 1792979 w 4683674"/>
              <a:gd name="connsiteY66" fmla="*/ 4467533 h 4564048"/>
              <a:gd name="connsiteX67" fmla="*/ 1786007 w 4683674"/>
              <a:gd name="connsiteY67" fmla="*/ 4477820 h 4564048"/>
              <a:gd name="connsiteX68" fmla="*/ 1700890 w 4683674"/>
              <a:gd name="connsiteY68" fmla="*/ 4486737 h 4564048"/>
              <a:gd name="connsiteX69" fmla="*/ 1496036 w 4683674"/>
              <a:gd name="connsiteY69" fmla="*/ 4490777 h 4564048"/>
              <a:gd name="connsiteX70" fmla="*/ 1344435 w 4683674"/>
              <a:gd name="connsiteY70" fmla="*/ 4473538 h 4564048"/>
              <a:gd name="connsiteX71" fmla="*/ 1328066 w 4683674"/>
              <a:gd name="connsiteY71" fmla="*/ 4473650 h 4564048"/>
              <a:gd name="connsiteX72" fmla="*/ 1307929 w 4683674"/>
              <a:gd name="connsiteY72" fmla="*/ 4472224 h 4564048"/>
              <a:gd name="connsiteX73" fmla="*/ 1276712 w 4683674"/>
              <a:gd name="connsiteY73" fmla="*/ 4477775 h 4564048"/>
              <a:gd name="connsiteX74" fmla="*/ 1259786 w 4683674"/>
              <a:gd name="connsiteY74" fmla="*/ 4486039 h 4564048"/>
              <a:gd name="connsiteX75" fmla="*/ 1254149 w 4683674"/>
              <a:gd name="connsiteY75" fmla="*/ 4485243 h 4564048"/>
              <a:gd name="connsiteX76" fmla="*/ 1253835 w 4683674"/>
              <a:gd name="connsiteY76" fmla="*/ 4482397 h 4564048"/>
              <a:gd name="connsiteX77" fmla="*/ 1202349 w 4683674"/>
              <a:gd name="connsiteY77" fmla="*/ 4472878 h 4564048"/>
              <a:gd name="connsiteX78" fmla="*/ 1134209 w 4683674"/>
              <a:gd name="connsiteY78" fmla="*/ 4436320 h 4564048"/>
              <a:gd name="connsiteX79" fmla="*/ 1055333 w 4683674"/>
              <a:gd name="connsiteY79" fmla="*/ 4428602 h 4564048"/>
              <a:gd name="connsiteX80" fmla="*/ 1023656 w 4683674"/>
              <a:gd name="connsiteY80" fmla="*/ 4415806 h 4564048"/>
              <a:gd name="connsiteX81" fmla="*/ 989393 w 4683674"/>
              <a:gd name="connsiteY81" fmla="*/ 4417111 h 4564048"/>
              <a:gd name="connsiteX82" fmla="*/ 979308 w 4683674"/>
              <a:gd name="connsiteY82" fmla="*/ 4409520 h 4564048"/>
              <a:gd name="connsiteX83" fmla="*/ 977641 w 4683674"/>
              <a:gd name="connsiteY83" fmla="*/ 4408074 h 4564048"/>
              <a:gd name="connsiteX84" fmla="*/ 969438 w 4683674"/>
              <a:gd name="connsiteY84" fmla="*/ 4405286 h 4564048"/>
              <a:gd name="connsiteX85" fmla="*/ 969029 w 4683674"/>
              <a:gd name="connsiteY85" fmla="*/ 4400748 h 4564048"/>
              <a:gd name="connsiteX86" fmla="*/ 958049 w 4683674"/>
              <a:gd name="connsiteY86" fmla="*/ 4393863 h 4564048"/>
              <a:gd name="connsiteX87" fmla="*/ 942423 w 4683674"/>
              <a:gd name="connsiteY87" fmla="*/ 4389778 h 4564048"/>
              <a:gd name="connsiteX88" fmla="*/ 866111 w 4683674"/>
              <a:gd name="connsiteY88" fmla="*/ 4374574 h 4564048"/>
              <a:gd name="connsiteX89" fmla="*/ 821619 w 4683674"/>
              <a:gd name="connsiteY89" fmla="*/ 4363075 h 4564048"/>
              <a:gd name="connsiteX90" fmla="*/ 806545 w 4683674"/>
              <a:gd name="connsiteY90" fmla="*/ 4354932 h 4564048"/>
              <a:gd name="connsiteX91" fmla="*/ 784265 w 4683674"/>
              <a:gd name="connsiteY91" fmla="*/ 4346098 h 4564048"/>
              <a:gd name="connsiteX92" fmla="*/ 746361 w 4683674"/>
              <a:gd name="connsiteY92" fmla="*/ 4327585 h 4564048"/>
              <a:gd name="connsiteX93" fmla="*/ 724833 w 4683674"/>
              <a:gd name="connsiteY93" fmla="*/ 4322280 h 4564048"/>
              <a:gd name="connsiteX94" fmla="*/ 692229 w 4683674"/>
              <a:gd name="connsiteY94" fmla="*/ 4311453 h 4564048"/>
              <a:gd name="connsiteX95" fmla="*/ 682738 w 4683674"/>
              <a:gd name="connsiteY95" fmla="*/ 4309627 h 4564048"/>
              <a:gd name="connsiteX96" fmla="*/ 678921 w 4683674"/>
              <a:gd name="connsiteY96" fmla="*/ 4309083 h 4564048"/>
              <a:gd name="connsiteX97" fmla="*/ 646295 w 4683674"/>
              <a:gd name="connsiteY97" fmla="*/ 4309501 h 4564048"/>
              <a:gd name="connsiteX98" fmla="*/ 644071 w 4683674"/>
              <a:gd name="connsiteY98" fmla="*/ 4305725 h 4564048"/>
              <a:gd name="connsiteX99" fmla="*/ 634976 w 4683674"/>
              <a:gd name="connsiteY99" fmla="*/ 4300573 h 4564048"/>
              <a:gd name="connsiteX100" fmla="*/ 625763 w 4683674"/>
              <a:gd name="connsiteY100" fmla="*/ 4302811 h 4564048"/>
              <a:gd name="connsiteX101" fmla="*/ 607674 w 4683674"/>
              <a:gd name="connsiteY101" fmla="*/ 4301837 h 4564048"/>
              <a:gd name="connsiteX102" fmla="*/ 602965 w 4683674"/>
              <a:gd name="connsiteY102" fmla="*/ 4300327 h 4564048"/>
              <a:gd name="connsiteX103" fmla="*/ 586229 w 4683674"/>
              <a:gd name="connsiteY103" fmla="*/ 4312031 h 4564048"/>
              <a:gd name="connsiteX104" fmla="*/ 557275 w 4683674"/>
              <a:gd name="connsiteY104" fmla="*/ 4301289 h 4564048"/>
              <a:gd name="connsiteX105" fmla="*/ 526163 w 4683674"/>
              <a:gd name="connsiteY105" fmla="*/ 4297470 h 4564048"/>
              <a:gd name="connsiteX106" fmla="*/ 516631 w 4683674"/>
              <a:gd name="connsiteY106" fmla="*/ 4299761 h 4564048"/>
              <a:gd name="connsiteX107" fmla="*/ 459412 w 4683674"/>
              <a:gd name="connsiteY107" fmla="*/ 4306052 h 4564048"/>
              <a:gd name="connsiteX108" fmla="*/ 441733 w 4683674"/>
              <a:gd name="connsiteY108" fmla="*/ 4298450 h 4564048"/>
              <a:gd name="connsiteX109" fmla="*/ 428280 w 4683674"/>
              <a:gd name="connsiteY109" fmla="*/ 4294479 h 4564048"/>
              <a:gd name="connsiteX110" fmla="*/ 425763 w 4683674"/>
              <a:gd name="connsiteY110" fmla="*/ 4290239 h 4564048"/>
              <a:gd name="connsiteX111" fmla="*/ 416825 w 4683674"/>
              <a:gd name="connsiteY111" fmla="*/ 4289525 h 4564048"/>
              <a:gd name="connsiteX112" fmla="*/ 414589 w 4683674"/>
              <a:gd name="connsiteY112" fmla="*/ 4288538 h 4564048"/>
              <a:gd name="connsiteX113" fmla="*/ 401639 w 4683674"/>
              <a:gd name="connsiteY113" fmla="*/ 4283681 h 4564048"/>
              <a:gd name="connsiteX114" fmla="*/ 370415 w 4683674"/>
              <a:gd name="connsiteY114" fmla="*/ 4293067 h 4564048"/>
              <a:gd name="connsiteX115" fmla="*/ 334938 w 4683674"/>
              <a:gd name="connsiteY115" fmla="*/ 4288364 h 4564048"/>
              <a:gd name="connsiteX116" fmla="*/ 235237 w 4683674"/>
              <a:gd name="connsiteY116" fmla="*/ 4295882 h 4564048"/>
              <a:gd name="connsiteX117" fmla="*/ 121525 w 4683674"/>
              <a:gd name="connsiteY117" fmla="*/ 4278339 h 4564048"/>
              <a:gd name="connsiteX118" fmla="*/ 32621 w 4683674"/>
              <a:gd name="connsiteY118" fmla="*/ 4303674 h 4564048"/>
              <a:gd name="connsiteX119" fmla="*/ 3115 w 4683674"/>
              <a:gd name="connsiteY119" fmla="*/ 4309103 h 4564048"/>
              <a:gd name="connsiteX120" fmla="*/ 0 w 4683674"/>
              <a:gd name="connsiteY120" fmla="*/ 4309345 h 45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683674" h="4564048">
                <a:moveTo>
                  <a:pt x="0" y="0"/>
                </a:moveTo>
                <a:lnTo>
                  <a:pt x="4683674" y="0"/>
                </a:lnTo>
                <a:lnTo>
                  <a:pt x="4683674" y="4379420"/>
                </a:lnTo>
                <a:lnTo>
                  <a:pt x="4673671" y="4378840"/>
                </a:lnTo>
                <a:lnTo>
                  <a:pt x="4668303" y="4382142"/>
                </a:lnTo>
                <a:lnTo>
                  <a:pt x="4660562" y="4374448"/>
                </a:lnTo>
                <a:cubicBezTo>
                  <a:pt x="4656355" y="4371442"/>
                  <a:pt x="4651457" y="4369784"/>
                  <a:pt x="4645215" y="4371375"/>
                </a:cubicBezTo>
                <a:cubicBezTo>
                  <a:pt x="4609044" y="4396149"/>
                  <a:pt x="4641746" y="4356730"/>
                  <a:pt x="4579761" y="4375210"/>
                </a:cubicBezTo>
                <a:cubicBezTo>
                  <a:pt x="4577006" y="4378689"/>
                  <a:pt x="4568410" y="4377372"/>
                  <a:pt x="4568074" y="4373416"/>
                </a:cubicBezTo>
                <a:cubicBezTo>
                  <a:pt x="4564387" y="4375383"/>
                  <a:pt x="4556922" y="4384553"/>
                  <a:pt x="4554149" y="4378650"/>
                </a:cubicBezTo>
                <a:cubicBezTo>
                  <a:pt x="4543884" y="4380267"/>
                  <a:pt x="4533963" y="4382948"/>
                  <a:pt x="4524620" y="4386604"/>
                </a:cubicBezTo>
                <a:lnTo>
                  <a:pt x="4505841" y="4396541"/>
                </a:lnTo>
                <a:lnTo>
                  <a:pt x="4500482" y="4392332"/>
                </a:lnTo>
                <a:cubicBezTo>
                  <a:pt x="4496952" y="4390347"/>
                  <a:pt x="4493026" y="4389414"/>
                  <a:pt x="4488387" y="4390994"/>
                </a:cubicBezTo>
                <a:cubicBezTo>
                  <a:pt x="4463053" y="4411779"/>
                  <a:pt x="4484273" y="4380259"/>
                  <a:pt x="4438484" y="4397951"/>
                </a:cubicBezTo>
                <a:cubicBezTo>
                  <a:pt x="4436716" y="4400724"/>
                  <a:pt x="4429980" y="4400278"/>
                  <a:pt x="4429332" y="4397340"/>
                </a:cubicBezTo>
                <a:cubicBezTo>
                  <a:pt x="4426691" y="4399042"/>
                  <a:pt x="4421867" y="4406365"/>
                  <a:pt x="4419149" y="4402124"/>
                </a:cubicBezTo>
                <a:cubicBezTo>
                  <a:pt x="4407558" y="4407723"/>
                  <a:pt x="4369788" y="4425642"/>
                  <a:pt x="4359785" y="4430931"/>
                </a:cubicBezTo>
                <a:lnTo>
                  <a:pt x="4359139" y="4433856"/>
                </a:lnTo>
                <a:cubicBezTo>
                  <a:pt x="4355940" y="4434724"/>
                  <a:pt x="4344487" y="4434858"/>
                  <a:pt x="4340592" y="4436136"/>
                </a:cubicBezTo>
                <a:lnTo>
                  <a:pt x="4335770" y="4441526"/>
                </a:lnTo>
                <a:lnTo>
                  <a:pt x="4326252" y="4443308"/>
                </a:lnTo>
                <a:lnTo>
                  <a:pt x="4257540" y="4463117"/>
                </a:lnTo>
                <a:lnTo>
                  <a:pt x="4245512" y="4464119"/>
                </a:lnTo>
                <a:cubicBezTo>
                  <a:pt x="4240161" y="4466068"/>
                  <a:pt x="4236009" y="4469767"/>
                  <a:pt x="4233621" y="4476195"/>
                </a:cubicBezTo>
                <a:cubicBezTo>
                  <a:pt x="4223883" y="4479012"/>
                  <a:pt x="4196741" y="4479467"/>
                  <a:pt x="4187084" y="4481018"/>
                </a:cubicBezTo>
                <a:lnTo>
                  <a:pt x="4171513" y="4482231"/>
                </a:lnTo>
                <a:lnTo>
                  <a:pt x="4164564" y="4483140"/>
                </a:lnTo>
                <a:lnTo>
                  <a:pt x="4165685" y="4488934"/>
                </a:lnTo>
                <a:lnTo>
                  <a:pt x="4147125" y="4493318"/>
                </a:lnTo>
                <a:cubicBezTo>
                  <a:pt x="4141442" y="4496732"/>
                  <a:pt x="4133773" y="4503479"/>
                  <a:pt x="4125154" y="4510572"/>
                </a:cubicBezTo>
                <a:lnTo>
                  <a:pt x="4106103" y="4523887"/>
                </a:lnTo>
                <a:lnTo>
                  <a:pt x="4091879" y="4524368"/>
                </a:lnTo>
                <a:cubicBezTo>
                  <a:pt x="4070874" y="4526861"/>
                  <a:pt x="4038349" y="4531592"/>
                  <a:pt x="4024147" y="4533649"/>
                </a:cubicBezTo>
                <a:cubicBezTo>
                  <a:pt x="4020340" y="4537148"/>
                  <a:pt x="4013205" y="4536000"/>
                  <a:pt x="4006667" y="4536715"/>
                </a:cubicBezTo>
                <a:cubicBezTo>
                  <a:pt x="4000081" y="4539985"/>
                  <a:pt x="3969515" y="4540224"/>
                  <a:pt x="3960069" y="4538590"/>
                </a:cubicBezTo>
                <a:lnTo>
                  <a:pt x="3852451" y="4542685"/>
                </a:lnTo>
                <a:lnTo>
                  <a:pt x="3850255" y="4545236"/>
                </a:lnTo>
                <a:lnTo>
                  <a:pt x="3841400" y="4545965"/>
                </a:lnTo>
                <a:lnTo>
                  <a:pt x="3839247" y="4546615"/>
                </a:lnTo>
                <a:cubicBezTo>
                  <a:pt x="3835142" y="4547869"/>
                  <a:pt x="3831033" y="4549038"/>
                  <a:pt x="3826700" y="4549892"/>
                </a:cubicBezTo>
                <a:cubicBezTo>
                  <a:pt x="3823957" y="4539088"/>
                  <a:pt x="3789397" y="4555374"/>
                  <a:pt x="3794865" y="4545523"/>
                </a:cubicBezTo>
                <a:cubicBezTo>
                  <a:pt x="3770584" y="4548337"/>
                  <a:pt x="3782159" y="4538224"/>
                  <a:pt x="3759852" y="4549496"/>
                </a:cubicBezTo>
                <a:cubicBezTo>
                  <a:pt x="3715905" y="4546697"/>
                  <a:pt x="3692864" y="4558132"/>
                  <a:pt x="3653239" y="4549970"/>
                </a:cubicBezTo>
                <a:cubicBezTo>
                  <a:pt x="3660931" y="4554163"/>
                  <a:pt x="3567553" y="4553744"/>
                  <a:pt x="3554756" y="4552963"/>
                </a:cubicBezTo>
                <a:lnTo>
                  <a:pt x="3511343" y="4552282"/>
                </a:lnTo>
                <a:lnTo>
                  <a:pt x="3476178" y="4551540"/>
                </a:lnTo>
                <a:lnTo>
                  <a:pt x="3477650" y="4558467"/>
                </a:lnTo>
                <a:cubicBezTo>
                  <a:pt x="3467355" y="4557922"/>
                  <a:pt x="3461066" y="4560277"/>
                  <a:pt x="3456605" y="4564048"/>
                </a:cubicBezTo>
                <a:lnTo>
                  <a:pt x="3428916" y="4551357"/>
                </a:lnTo>
                <a:lnTo>
                  <a:pt x="3413192" y="4551476"/>
                </a:lnTo>
                <a:lnTo>
                  <a:pt x="3385609" y="4555860"/>
                </a:lnTo>
                <a:lnTo>
                  <a:pt x="3376421" y="4557888"/>
                </a:lnTo>
                <a:lnTo>
                  <a:pt x="3307414" y="4543811"/>
                </a:lnTo>
                <a:lnTo>
                  <a:pt x="3300685" y="4538163"/>
                </a:lnTo>
                <a:cubicBezTo>
                  <a:pt x="3293468" y="4534686"/>
                  <a:pt x="3283196" y="4533076"/>
                  <a:pt x="3266080" y="4535707"/>
                </a:cubicBezTo>
                <a:lnTo>
                  <a:pt x="3262145" y="4537206"/>
                </a:lnTo>
                <a:lnTo>
                  <a:pt x="3233468" y="4528559"/>
                </a:lnTo>
                <a:cubicBezTo>
                  <a:pt x="3224213" y="4524624"/>
                  <a:pt x="3125184" y="4519671"/>
                  <a:pt x="3118476" y="4513311"/>
                </a:cubicBezTo>
                <a:cubicBezTo>
                  <a:pt x="3010039" y="4529055"/>
                  <a:pt x="3002573" y="4501116"/>
                  <a:pt x="2897364" y="4505308"/>
                </a:cubicBezTo>
                <a:cubicBezTo>
                  <a:pt x="2806245" y="4462735"/>
                  <a:pt x="2748772" y="4488666"/>
                  <a:pt x="2667093" y="4482464"/>
                </a:cubicBezTo>
                <a:cubicBezTo>
                  <a:pt x="2589297" y="4478101"/>
                  <a:pt x="2553275" y="4491877"/>
                  <a:pt x="2448752" y="4491308"/>
                </a:cubicBezTo>
                <a:cubicBezTo>
                  <a:pt x="2338005" y="4482023"/>
                  <a:pt x="2176624" y="4486957"/>
                  <a:pt x="2052050" y="4466857"/>
                </a:cubicBezTo>
                <a:cubicBezTo>
                  <a:pt x="1954172" y="4460387"/>
                  <a:pt x="1953833" y="4465171"/>
                  <a:pt x="1915952" y="4464669"/>
                </a:cubicBezTo>
                <a:cubicBezTo>
                  <a:pt x="1903354" y="4467427"/>
                  <a:pt x="1836826" y="4459363"/>
                  <a:pt x="1824767" y="4463841"/>
                </a:cubicBezTo>
                <a:lnTo>
                  <a:pt x="1818446" y="4466162"/>
                </a:lnTo>
                <a:lnTo>
                  <a:pt x="1792979" y="4467533"/>
                </a:lnTo>
                <a:lnTo>
                  <a:pt x="1786007" y="4477820"/>
                </a:lnTo>
                <a:lnTo>
                  <a:pt x="1700890" y="4486737"/>
                </a:lnTo>
                <a:cubicBezTo>
                  <a:pt x="1644305" y="4461695"/>
                  <a:pt x="1595991" y="4491570"/>
                  <a:pt x="1496036" y="4490777"/>
                </a:cubicBezTo>
                <a:cubicBezTo>
                  <a:pt x="1469547" y="4482126"/>
                  <a:pt x="1364133" y="4461070"/>
                  <a:pt x="1344435" y="4473538"/>
                </a:cubicBezTo>
                <a:lnTo>
                  <a:pt x="1328066" y="4473650"/>
                </a:lnTo>
                <a:lnTo>
                  <a:pt x="1307929" y="4472224"/>
                </a:lnTo>
                <a:cubicBezTo>
                  <a:pt x="1297296" y="4472938"/>
                  <a:pt x="1286253" y="4474917"/>
                  <a:pt x="1276712" y="4477775"/>
                </a:cubicBezTo>
                <a:lnTo>
                  <a:pt x="1259786" y="4486039"/>
                </a:lnTo>
                <a:lnTo>
                  <a:pt x="1254149" y="4485243"/>
                </a:lnTo>
                <a:lnTo>
                  <a:pt x="1253835" y="4482397"/>
                </a:lnTo>
                <a:cubicBezTo>
                  <a:pt x="1242111" y="4472542"/>
                  <a:pt x="1167700" y="4491972"/>
                  <a:pt x="1202349" y="4472878"/>
                </a:cubicBezTo>
                <a:cubicBezTo>
                  <a:pt x="1189242" y="4471823"/>
                  <a:pt x="1167161" y="4433285"/>
                  <a:pt x="1134209" y="4436320"/>
                </a:cubicBezTo>
                <a:cubicBezTo>
                  <a:pt x="1089697" y="4442366"/>
                  <a:pt x="1100423" y="4432039"/>
                  <a:pt x="1055333" y="4428602"/>
                </a:cubicBezTo>
                <a:cubicBezTo>
                  <a:pt x="1041136" y="4406270"/>
                  <a:pt x="1045585" y="4424774"/>
                  <a:pt x="1023656" y="4415806"/>
                </a:cubicBezTo>
                <a:cubicBezTo>
                  <a:pt x="1022285" y="4432773"/>
                  <a:pt x="999484" y="4400086"/>
                  <a:pt x="989393" y="4417111"/>
                </a:cubicBezTo>
                <a:cubicBezTo>
                  <a:pt x="985722" y="4414939"/>
                  <a:pt x="982483" y="4412299"/>
                  <a:pt x="979308" y="4409520"/>
                </a:cubicBezTo>
                <a:lnTo>
                  <a:pt x="977641" y="4408074"/>
                </a:lnTo>
                <a:lnTo>
                  <a:pt x="969438" y="4405286"/>
                </a:lnTo>
                <a:lnTo>
                  <a:pt x="969029" y="4400748"/>
                </a:lnTo>
                <a:lnTo>
                  <a:pt x="958049" y="4393863"/>
                </a:lnTo>
                <a:cubicBezTo>
                  <a:pt x="953642" y="4391864"/>
                  <a:pt x="948557" y="4390392"/>
                  <a:pt x="942423" y="4389778"/>
                </a:cubicBezTo>
                <a:cubicBezTo>
                  <a:pt x="918991" y="4394276"/>
                  <a:pt x="895417" y="4368106"/>
                  <a:pt x="866111" y="4374574"/>
                </a:cubicBezTo>
                <a:cubicBezTo>
                  <a:pt x="855715" y="4375510"/>
                  <a:pt x="825849" y="4369575"/>
                  <a:pt x="821619" y="4363075"/>
                </a:cubicBezTo>
                <a:cubicBezTo>
                  <a:pt x="815684" y="4360729"/>
                  <a:pt x="807891" y="4361298"/>
                  <a:pt x="806545" y="4354932"/>
                </a:cubicBezTo>
                <a:cubicBezTo>
                  <a:pt x="803633" y="4347030"/>
                  <a:pt x="778973" y="4353793"/>
                  <a:pt x="784265" y="4346098"/>
                </a:cubicBezTo>
                <a:cubicBezTo>
                  <a:pt x="766827" y="4350629"/>
                  <a:pt x="758410" y="4333644"/>
                  <a:pt x="746361" y="4327585"/>
                </a:cubicBezTo>
                <a:cubicBezTo>
                  <a:pt x="739295" y="4330130"/>
                  <a:pt x="732924" y="4326969"/>
                  <a:pt x="724833" y="4322280"/>
                </a:cubicBezTo>
                <a:lnTo>
                  <a:pt x="692229" y="4311453"/>
                </a:lnTo>
                <a:lnTo>
                  <a:pt x="682738" y="4309627"/>
                </a:lnTo>
                <a:lnTo>
                  <a:pt x="678921" y="4309083"/>
                </a:lnTo>
                <a:lnTo>
                  <a:pt x="646295" y="4309501"/>
                </a:lnTo>
                <a:cubicBezTo>
                  <a:pt x="645816" y="4308195"/>
                  <a:pt x="645067" y="4306921"/>
                  <a:pt x="644071" y="4305725"/>
                </a:cubicBezTo>
                <a:lnTo>
                  <a:pt x="634976" y="4300573"/>
                </a:lnTo>
                <a:lnTo>
                  <a:pt x="625763" y="4302811"/>
                </a:lnTo>
                <a:cubicBezTo>
                  <a:pt x="626730" y="4296354"/>
                  <a:pt x="615876" y="4301668"/>
                  <a:pt x="607674" y="4301837"/>
                </a:cubicBezTo>
                <a:lnTo>
                  <a:pt x="602965" y="4300327"/>
                </a:lnTo>
                <a:lnTo>
                  <a:pt x="586229" y="4312031"/>
                </a:lnTo>
                <a:cubicBezTo>
                  <a:pt x="576553" y="4312302"/>
                  <a:pt x="566131" y="4302031"/>
                  <a:pt x="557275" y="4301289"/>
                </a:cubicBezTo>
                <a:lnTo>
                  <a:pt x="526163" y="4297470"/>
                </a:lnTo>
                <a:lnTo>
                  <a:pt x="516631" y="4299761"/>
                </a:lnTo>
                <a:cubicBezTo>
                  <a:pt x="495873" y="4300309"/>
                  <a:pt x="474152" y="4298655"/>
                  <a:pt x="459412" y="4306052"/>
                </a:cubicBezTo>
                <a:cubicBezTo>
                  <a:pt x="453422" y="4306923"/>
                  <a:pt x="446771" y="4299312"/>
                  <a:pt x="441733" y="4298450"/>
                </a:cubicBezTo>
                <a:lnTo>
                  <a:pt x="428280" y="4294479"/>
                </a:lnTo>
                <a:lnTo>
                  <a:pt x="425763" y="4290239"/>
                </a:lnTo>
                <a:lnTo>
                  <a:pt x="416825" y="4289525"/>
                </a:lnTo>
                <a:lnTo>
                  <a:pt x="414589" y="4288538"/>
                </a:lnTo>
                <a:cubicBezTo>
                  <a:pt x="410330" y="4286638"/>
                  <a:pt x="406074" y="4284884"/>
                  <a:pt x="401639" y="4283681"/>
                </a:cubicBezTo>
                <a:cubicBezTo>
                  <a:pt x="400291" y="4302346"/>
                  <a:pt x="363682" y="4276528"/>
                  <a:pt x="370415" y="4293067"/>
                </a:cubicBezTo>
                <a:cubicBezTo>
                  <a:pt x="345802" y="4289707"/>
                  <a:pt x="358667" y="4306330"/>
                  <a:pt x="334938" y="4288364"/>
                </a:cubicBezTo>
                <a:cubicBezTo>
                  <a:pt x="291417" y="4295790"/>
                  <a:pt x="273753" y="4302034"/>
                  <a:pt x="235237" y="4295882"/>
                </a:cubicBezTo>
                <a:cubicBezTo>
                  <a:pt x="199669" y="4294212"/>
                  <a:pt x="155293" y="4277040"/>
                  <a:pt x="121525" y="4278339"/>
                </a:cubicBezTo>
                <a:cubicBezTo>
                  <a:pt x="70380" y="4279224"/>
                  <a:pt x="48578" y="4324896"/>
                  <a:pt x="32621" y="4303674"/>
                </a:cubicBezTo>
                <a:cubicBezTo>
                  <a:pt x="20541" y="4306410"/>
                  <a:pt x="11582" y="4308037"/>
                  <a:pt x="3115" y="4309103"/>
                </a:cubicBezTo>
                <a:lnTo>
                  <a:pt x="0" y="430934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C7642DCF-5605-803B-DB96-EC0AAE31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50" y="1876567"/>
            <a:ext cx="3696708" cy="3104866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Produktinformation</a:t>
            </a: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CFDE193E-3774-6A2D-8D15-AF3326A44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7836" y="964940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E0FB9259-6F55-18E2-22F9-BC049254C950}"/>
              </a:ext>
            </a:extLst>
          </p:cNvPr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09424342-A553-1A0E-EFFF-7BDBB9E9E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53" y="5938801"/>
            <a:ext cx="2457793" cy="52394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C1F34BB-C3E5-7580-AF31-56CCC7647532}"/>
              </a:ext>
            </a:extLst>
          </p:cNvPr>
          <p:cNvSpPr txBox="1"/>
          <p:nvPr/>
        </p:nvSpPr>
        <p:spPr>
          <a:xfrm>
            <a:off x="6016370" y="1660633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Kundanpassade set: Operation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FC075C8-DDC6-158E-C058-E4F5F10D47F3}"/>
              </a:ext>
            </a:extLst>
          </p:cNvPr>
          <p:cNvSpPr txBox="1"/>
          <p:nvPr/>
        </p:nvSpPr>
        <p:spPr>
          <a:xfrm>
            <a:off x="6029153" y="2274838"/>
            <a:ext cx="5839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grund av att ny upphandling snart ska annonseras kommer alla förändringar i kundanpassade set att pausas fram till att en ny upphandling finns på plats.</a:t>
            </a:r>
          </a:p>
          <a:p>
            <a:endParaRPr lang="sv-SE" dirty="0"/>
          </a:p>
          <a:p>
            <a:r>
              <a:rPr lang="sv-SE" dirty="0"/>
              <a:t>Annonseringen för nästa upphandling läggs ut inom de närmaste månaderna och avtalet beräknas starta under 2026</a:t>
            </a:r>
          </a:p>
        </p:txBody>
      </p:sp>
    </p:spTree>
    <p:extLst>
      <p:ext uri="{BB962C8B-B14F-4D97-AF65-F5344CB8AC3E}">
        <p14:creationId xmlns:p14="http://schemas.microsoft.com/office/powerpoint/2010/main" val="9364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RS">
      <a:dk1>
        <a:sysClr val="windowText" lastClr="000000"/>
      </a:dk1>
      <a:lt1>
        <a:sysClr val="window" lastClr="FFFFFF"/>
      </a:lt1>
      <a:dk2>
        <a:srgbClr val="6EBD8F"/>
      </a:dk2>
      <a:lt2>
        <a:srgbClr val="000000"/>
      </a:lt2>
      <a:accent1>
        <a:srgbClr val="24406C"/>
      </a:accent1>
      <a:accent2>
        <a:srgbClr val="E25046"/>
      </a:accent2>
      <a:accent3>
        <a:srgbClr val="9D1458"/>
      </a:accent3>
      <a:accent4>
        <a:srgbClr val="614789"/>
      </a:accent4>
      <a:accent5>
        <a:srgbClr val="1A7251"/>
      </a:accent5>
      <a:accent6>
        <a:srgbClr val="F9B44F"/>
      </a:accent6>
      <a:hlink>
        <a:srgbClr val="24406C"/>
      </a:hlink>
      <a:folHlink>
        <a:srgbClr val="24406C"/>
      </a:folHlink>
    </a:clrScheme>
    <a:fontScheme name="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b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Sörmland PPT mall_20181203.potx" id="{1980F7BC-670F-4F2B-8138-CFE88B422589}" vid="{CF263F11-89DC-474B-8EC0-6CE17CF3D9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782515-f6b9-41f2-bf8b-d7300b3503df">
      <Terms xmlns="http://schemas.microsoft.com/office/infopath/2007/PartnerControls"/>
    </lcf76f155ced4ddcb4097134ff3c332f>
    <TaxCatchAll xmlns="28c0f289-e8e7-494a-b19b-89669d2ae2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B268A37EAAB64296BB11533CC973A4" ma:contentTypeVersion="18" ma:contentTypeDescription="Skapa ett nytt dokument." ma:contentTypeScope="" ma:versionID="8e6695802ff381e176c7288517fc7498">
  <xsd:schema xmlns:xsd="http://www.w3.org/2001/XMLSchema" xmlns:xs="http://www.w3.org/2001/XMLSchema" xmlns:p="http://schemas.microsoft.com/office/2006/metadata/properties" xmlns:ns2="fc782515-f6b9-41f2-bf8b-d7300b3503df" xmlns:ns3="941adc20-2258-45de-8bd3-8388c8de7047" xmlns:ns4="28c0f289-e8e7-494a-b19b-89669d2ae230" targetNamespace="http://schemas.microsoft.com/office/2006/metadata/properties" ma:root="true" ma:fieldsID="75994cad1c7c936a3934c03ff7695dfa" ns2:_="" ns3:_="" ns4:_="">
    <xsd:import namespace="fc782515-f6b9-41f2-bf8b-d7300b3503df"/>
    <xsd:import namespace="941adc20-2258-45de-8bd3-8388c8de7047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82515-f6b9-41f2-bf8b-d7300b350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adc20-2258-45de-8bd3-8388c8de7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50726d-6a46-4097-aefe-1ab4e90cec99}" ma:internalName="TaxCatchAll" ma:showField="CatchAllData" ma:web="941adc20-2258-45de-8bd3-8388c8de7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300F3F-249B-4E85-A8A9-BA42E5EB407C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941adc20-2258-45de-8bd3-8388c8de7047"/>
    <ds:schemaRef ds:uri="fc782515-f6b9-41f2-bf8b-d7300b3503df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8c0f289-e8e7-494a-b19b-89669d2ae23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6A1453B-4CC0-4B52-9961-55BED801CA31}">
  <ds:schemaRefs>
    <ds:schemaRef ds:uri="28c0f289-e8e7-494a-b19b-89669d2ae230"/>
    <ds:schemaRef ds:uri="941adc20-2258-45de-8bd3-8388c8de7047"/>
    <ds:schemaRef ds:uri="fc782515-f6b9-41f2-bf8b-d7300b3503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E03D05-2FD5-42B5-8FD5-B403B7E8E2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1311</Words>
  <Application>Microsoft Office PowerPoint</Application>
  <PresentationFormat>Bredbild</PresentationFormat>
  <Paragraphs>192</Paragraphs>
  <Slides>28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28</vt:i4>
      </vt:variant>
    </vt:vector>
  </HeadingPairs>
  <TitlesOfParts>
    <vt:vector size="36" baseType="lpstr">
      <vt:lpstr>Aileron</vt:lpstr>
      <vt:lpstr>Aileron Bold</vt:lpstr>
      <vt:lpstr>Arial</vt:lpstr>
      <vt:lpstr>Calibri</vt:lpstr>
      <vt:lpstr>Calibri Light</vt:lpstr>
      <vt:lpstr>Source Sans Pro</vt:lpstr>
      <vt:lpstr>Office-tema</vt:lpstr>
      <vt:lpstr>1_Office-tema</vt:lpstr>
      <vt:lpstr>Varuförsörjningens informationsmöte  24 September 2025</vt:lpstr>
      <vt:lpstr>Agenda</vt:lpstr>
      <vt:lpstr>Nya medarbetare</vt:lpstr>
      <vt:lpstr>Nya avtal</vt:lpstr>
      <vt:lpstr>Pågående upphandlingar</vt:lpstr>
      <vt:lpstr>Upphandlingar som ska påbörjas</vt:lpstr>
      <vt:lpstr>Allmän information</vt:lpstr>
      <vt:lpstr>Produktinformation </vt:lpstr>
      <vt:lpstr>Produktinformation </vt:lpstr>
      <vt:lpstr>          Artikelförändringar           </vt:lpstr>
      <vt:lpstr>Reklamationer och synpunkter</vt:lpstr>
      <vt:lpstr>Varför reklamera?</vt:lpstr>
      <vt:lpstr>Hur reklamerar jag?</vt:lpstr>
      <vt:lpstr>Kom ihåg!</vt:lpstr>
      <vt:lpstr>Vad gör jag med den reklamerade artikeln?</vt:lpstr>
      <vt:lpstr>Synpunkter</vt:lpstr>
      <vt:lpstr>Hur skriver jag en synpunkt?</vt:lpstr>
      <vt:lpstr>Önskemål om artikel</vt:lpstr>
      <vt:lpstr>Önskemål om artikel</vt:lpstr>
      <vt:lpstr>Hur skriver jag ett önskemål?</vt:lpstr>
      <vt:lpstr>Sammanfattning: Vart, när och hur?</vt:lpstr>
      <vt:lpstr>Hur vet jag vart jag har beställt från?</vt:lpstr>
      <vt:lpstr>PowerPoint-presentation</vt:lpstr>
      <vt:lpstr>            </vt:lpstr>
      <vt:lpstr>Säkerhetsmeddelanden</vt:lpstr>
      <vt:lpstr>Säkerhetsmeddelanden med eventuella indragningar/återkallelser</vt:lpstr>
      <vt:lpstr>Nästa möte  </vt:lpstr>
      <vt:lpstr>Frågor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Varuförsörjningens Information  juni 2021</dc:title>
  <dc:creator>Heimann, Birgitta</dc:creator>
  <cp:lastModifiedBy>Angelica Olofsson Fernandez</cp:lastModifiedBy>
  <cp:revision>1</cp:revision>
  <dcterms:created xsi:type="dcterms:W3CDTF">2021-06-03T10:13:52Z</dcterms:created>
  <dcterms:modified xsi:type="dcterms:W3CDTF">2025-09-24T11:49:59Z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0x010100C2B268A37EAAB64296BB11533CC973A4</vt:lpwstr>
  </property>
  <property fmtid="{D5CDD505-2E9C-101B-9397-08002B2CF9AE}" pid="3" name="MediaServiceImageTags">
    <vt:lpwstr/>
  </property>
</Properties>
</file>