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  <p:sldMasterId id="2147483664" r:id="rId5"/>
    <p:sldMasterId id="2147483672" r:id="rId6"/>
    <p:sldMasterId id="2147483676" r:id="rId7"/>
    <p:sldMasterId id="2147483680" r:id="rId8"/>
  </p:sldMasterIdLst>
  <p:notesMasterIdLst>
    <p:notesMasterId r:id="rId20"/>
  </p:notesMasterIdLst>
  <p:sldIdLst>
    <p:sldId id="256" r:id="rId9"/>
    <p:sldId id="277" r:id="rId10"/>
    <p:sldId id="262" r:id="rId11"/>
    <p:sldId id="275" r:id="rId12"/>
    <p:sldId id="276" r:id="rId13"/>
    <p:sldId id="274" r:id="rId14"/>
    <p:sldId id="258" r:id="rId15"/>
    <p:sldId id="269" r:id="rId16"/>
    <p:sldId id="271" r:id="rId17"/>
    <p:sldId id="270" r:id="rId18"/>
    <p:sldId id="272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EF1787-A3C4-49DD-918D-96EAEA4EF91D}" v="35" dt="2026-04-22T11:59:21.9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741"/>
  </p:normalViewPr>
  <p:slideViewPr>
    <p:cSldViewPr snapToGrid="0" showGuides="1">
      <p:cViewPr varScale="1">
        <p:scale>
          <a:sx n="111" d="100"/>
          <a:sy n="111" d="100"/>
        </p:scale>
        <p:origin x="48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ica Olofsson Fernandez" userId="ce698ed2-e0d9-447d-9759-99f79b696a68" providerId="ADAL" clId="{92EE8805-A51E-4159-A1A9-391876FFDD5D}"/>
    <pc:docChg chg="undo custSel addSld delSld modSld">
      <pc:chgData name="Angelica Olofsson Fernandez" userId="ce698ed2-e0d9-447d-9759-99f79b696a68" providerId="ADAL" clId="{92EE8805-A51E-4159-A1A9-391876FFDD5D}" dt="2026-04-22T11:59:31.328" v="854" actId="20577"/>
      <pc:docMkLst>
        <pc:docMk/>
      </pc:docMkLst>
      <pc:sldChg chg="addSp modSp add del mod">
        <pc:chgData name="Angelica Olofsson Fernandez" userId="ce698ed2-e0d9-447d-9759-99f79b696a68" providerId="ADAL" clId="{92EE8805-A51E-4159-A1A9-391876FFDD5D}" dt="2026-04-22T11:50:42.833" v="837"/>
        <pc:sldMkLst>
          <pc:docMk/>
          <pc:sldMk cId="2067853291" sldId="258"/>
        </pc:sldMkLst>
        <pc:spChg chg="add mod">
          <ac:chgData name="Angelica Olofsson Fernandez" userId="ce698ed2-e0d9-447d-9759-99f79b696a68" providerId="ADAL" clId="{92EE8805-A51E-4159-A1A9-391876FFDD5D}" dt="2026-04-22T07:49:56.951" v="633" actId="20577"/>
          <ac:spMkLst>
            <pc:docMk/>
            <pc:sldMk cId="2067853291" sldId="258"/>
            <ac:spMk id="2" creationId="{9A9F876F-D1EC-1C4D-5E36-5754468E8AA6}"/>
          </ac:spMkLst>
        </pc:spChg>
      </pc:sldChg>
      <pc:sldChg chg="del">
        <pc:chgData name="Angelica Olofsson Fernandez" userId="ce698ed2-e0d9-447d-9759-99f79b696a68" providerId="ADAL" clId="{92EE8805-A51E-4159-A1A9-391876FFDD5D}" dt="2026-04-22T08:37:17.227" v="634" actId="47"/>
        <pc:sldMkLst>
          <pc:docMk/>
          <pc:sldMk cId="2206875781" sldId="261"/>
        </pc:sldMkLst>
      </pc:sldChg>
      <pc:sldChg chg="addSp delSp modSp add del mod setBg modClrScheme chgLayout">
        <pc:chgData name="Angelica Olofsson Fernandez" userId="ce698ed2-e0d9-447d-9759-99f79b696a68" providerId="ADAL" clId="{92EE8805-A51E-4159-A1A9-391876FFDD5D}" dt="2026-04-20T12:40:04.981" v="470" actId="20577"/>
        <pc:sldMkLst>
          <pc:docMk/>
          <pc:sldMk cId="2665988597" sldId="262"/>
        </pc:sldMkLst>
        <pc:spChg chg="mod ord">
          <ac:chgData name="Angelica Olofsson Fernandez" userId="ce698ed2-e0d9-447d-9759-99f79b696a68" providerId="ADAL" clId="{92EE8805-A51E-4159-A1A9-391876FFDD5D}" dt="2026-04-20T12:35:02.673" v="206" actId="26606"/>
          <ac:spMkLst>
            <pc:docMk/>
            <pc:sldMk cId="2665988597" sldId="262"/>
            <ac:spMk id="4" creationId="{2B158EC2-D3D5-3ED2-5F9D-B4C2873C3F4F}"/>
          </ac:spMkLst>
        </pc:spChg>
        <pc:spChg chg="mod">
          <ac:chgData name="Angelica Olofsson Fernandez" userId="ce698ed2-e0d9-447d-9759-99f79b696a68" providerId="ADAL" clId="{92EE8805-A51E-4159-A1A9-391876FFDD5D}" dt="2026-04-20T12:35:18.126" v="241" actId="20577"/>
          <ac:spMkLst>
            <pc:docMk/>
            <pc:sldMk cId="2665988597" sldId="262"/>
            <ac:spMk id="5" creationId="{15D28B52-62BC-7495-FD43-FE031B5C5B61}"/>
          </ac:spMkLst>
        </pc:spChg>
        <pc:spChg chg="add mod">
          <ac:chgData name="Angelica Olofsson Fernandez" userId="ce698ed2-e0d9-447d-9759-99f79b696a68" providerId="ADAL" clId="{92EE8805-A51E-4159-A1A9-391876FFDD5D}" dt="2026-04-20T12:37:49.463" v="253"/>
          <ac:spMkLst>
            <pc:docMk/>
            <pc:sldMk cId="2665988597" sldId="262"/>
            <ac:spMk id="9" creationId="{3B7192C5-AA4D-EDC8-D261-6FCDA699F1E0}"/>
          </ac:spMkLst>
        </pc:spChg>
        <pc:spChg chg="add mod">
          <ac:chgData name="Angelica Olofsson Fernandez" userId="ce698ed2-e0d9-447d-9759-99f79b696a68" providerId="ADAL" clId="{92EE8805-A51E-4159-A1A9-391876FFDD5D}" dt="2026-04-20T12:38:47.767" v="274" actId="1076"/>
          <ac:spMkLst>
            <pc:docMk/>
            <pc:sldMk cId="2665988597" sldId="262"/>
            <ac:spMk id="12" creationId="{B239E640-846D-8140-5BF9-EAD316EBEFE0}"/>
          </ac:spMkLst>
        </pc:spChg>
        <pc:spChg chg="add mod">
          <ac:chgData name="Angelica Olofsson Fernandez" userId="ce698ed2-e0d9-447d-9759-99f79b696a68" providerId="ADAL" clId="{92EE8805-A51E-4159-A1A9-391876FFDD5D}" dt="2026-04-20T12:40:04.981" v="470" actId="20577"/>
          <ac:spMkLst>
            <pc:docMk/>
            <pc:sldMk cId="2665988597" sldId="262"/>
            <ac:spMk id="14" creationId="{B3AAD755-C561-B77C-DB07-36F89E0C8793}"/>
          </ac:spMkLst>
        </pc:spChg>
        <pc:picChg chg="add mod">
          <ac:chgData name="Angelica Olofsson Fernandez" userId="ce698ed2-e0d9-447d-9759-99f79b696a68" providerId="ADAL" clId="{92EE8805-A51E-4159-A1A9-391876FFDD5D}" dt="2026-04-20T12:37:29.762" v="249" actId="1076"/>
          <ac:picMkLst>
            <pc:docMk/>
            <pc:sldMk cId="2665988597" sldId="262"/>
            <ac:picMk id="3" creationId="{F7AE527D-1F94-F7A8-B849-B9DC0551CC80}"/>
          </ac:picMkLst>
        </pc:picChg>
        <pc:picChg chg="add mod">
          <ac:chgData name="Angelica Olofsson Fernandez" userId="ce698ed2-e0d9-447d-9759-99f79b696a68" providerId="ADAL" clId="{92EE8805-A51E-4159-A1A9-391876FFDD5D}" dt="2026-04-20T12:36:53.942" v="246" actId="1076"/>
          <ac:picMkLst>
            <pc:docMk/>
            <pc:sldMk cId="2665988597" sldId="262"/>
            <ac:picMk id="7" creationId="{D7636934-721F-036E-B80E-518A595E0375}"/>
          </ac:picMkLst>
        </pc:picChg>
      </pc:sldChg>
      <pc:sldChg chg="del">
        <pc:chgData name="Angelica Olofsson Fernandez" userId="ce698ed2-e0d9-447d-9759-99f79b696a68" providerId="ADAL" clId="{92EE8805-A51E-4159-A1A9-391876FFDD5D}" dt="2026-04-17T07:39:04.686" v="6" actId="47"/>
        <pc:sldMkLst>
          <pc:docMk/>
          <pc:sldMk cId="2286100409" sldId="265"/>
        </pc:sldMkLst>
      </pc:sldChg>
      <pc:sldChg chg="modSp mod">
        <pc:chgData name="Angelica Olofsson Fernandez" userId="ce698ed2-e0d9-447d-9759-99f79b696a68" providerId="ADAL" clId="{92EE8805-A51E-4159-A1A9-391876FFDD5D}" dt="2026-04-20T12:41:25.632" v="493" actId="20577"/>
        <pc:sldMkLst>
          <pc:docMk/>
          <pc:sldMk cId="3797026893" sldId="271"/>
        </pc:sldMkLst>
        <pc:spChg chg="mod">
          <ac:chgData name="Angelica Olofsson Fernandez" userId="ce698ed2-e0d9-447d-9759-99f79b696a68" providerId="ADAL" clId="{92EE8805-A51E-4159-A1A9-391876FFDD5D}" dt="2026-04-20T12:41:25.632" v="493" actId="20577"/>
          <ac:spMkLst>
            <pc:docMk/>
            <pc:sldMk cId="3797026893" sldId="271"/>
            <ac:spMk id="2" creationId="{268701DA-CEE4-A428-DF55-BA49EC85D510}"/>
          </ac:spMkLst>
        </pc:spChg>
      </pc:sldChg>
      <pc:sldChg chg="add">
        <pc:chgData name="Angelica Olofsson Fernandez" userId="ce698ed2-e0d9-447d-9759-99f79b696a68" providerId="ADAL" clId="{92EE8805-A51E-4159-A1A9-391876FFDD5D}" dt="2026-04-16T11:55:22.792" v="4"/>
        <pc:sldMkLst>
          <pc:docMk/>
          <pc:sldMk cId="2376982617" sldId="274"/>
        </pc:sldMkLst>
      </pc:sldChg>
      <pc:sldChg chg="modSp add mod">
        <pc:chgData name="Angelica Olofsson Fernandez" userId="ce698ed2-e0d9-447d-9759-99f79b696a68" providerId="ADAL" clId="{92EE8805-A51E-4159-A1A9-391876FFDD5D}" dt="2026-04-17T07:39:30.514" v="23" actId="20577"/>
        <pc:sldMkLst>
          <pc:docMk/>
          <pc:sldMk cId="445276908" sldId="275"/>
        </pc:sldMkLst>
        <pc:spChg chg="mod">
          <ac:chgData name="Angelica Olofsson Fernandez" userId="ce698ed2-e0d9-447d-9759-99f79b696a68" providerId="ADAL" clId="{92EE8805-A51E-4159-A1A9-391876FFDD5D}" dt="2026-04-17T07:39:13.789" v="8" actId="1076"/>
          <ac:spMkLst>
            <pc:docMk/>
            <pc:sldMk cId="445276908" sldId="275"/>
            <ac:spMk id="4" creationId="{B5A1D8DF-9A22-8A0A-BA9B-06E52ED90745}"/>
          </ac:spMkLst>
        </pc:spChg>
        <pc:spChg chg="mod">
          <ac:chgData name="Angelica Olofsson Fernandez" userId="ce698ed2-e0d9-447d-9759-99f79b696a68" providerId="ADAL" clId="{92EE8805-A51E-4159-A1A9-391876FFDD5D}" dt="2026-04-17T07:39:30.514" v="23" actId="20577"/>
          <ac:spMkLst>
            <pc:docMk/>
            <pc:sldMk cId="445276908" sldId="275"/>
            <ac:spMk id="5" creationId="{2CF24545-472F-BA0D-A434-44D1401C821D}"/>
          </ac:spMkLst>
        </pc:spChg>
        <pc:picChg chg="mod">
          <ac:chgData name="Angelica Olofsson Fernandez" userId="ce698ed2-e0d9-447d-9759-99f79b696a68" providerId="ADAL" clId="{92EE8805-A51E-4159-A1A9-391876FFDD5D}" dt="2026-04-17T07:39:21.538" v="10" actId="1076"/>
          <ac:picMkLst>
            <pc:docMk/>
            <pc:sldMk cId="445276908" sldId="275"/>
            <ac:picMk id="7" creationId="{D3282B92-0443-D0F5-6B44-EDEDAA7FB379}"/>
          </ac:picMkLst>
        </pc:picChg>
      </pc:sldChg>
      <pc:sldChg chg="addSp delSp modSp new mod modClrScheme chgLayout">
        <pc:chgData name="Angelica Olofsson Fernandez" userId="ce698ed2-e0d9-447d-9759-99f79b696a68" providerId="ADAL" clId="{92EE8805-A51E-4159-A1A9-391876FFDD5D}" dt="2026-04-22T09:18:35.724" v="712" actId="20577"/>
        <pc:sldMkLst>
          <pc:docMk/>
          <pc:sldMk cId="1556031749" sldId="276"/>
        </pc:sldMkLst>
        <pc:spChg chg="del mod">
          <ac:chgData name="Angelica Olofsson Fernandez" userId="ce698ed2-e0d9-447d-9759-99f79b696a68" providerId="ADAL" clId="{92EE8805-A51E-4159-A1A9-391876FFDD5D}" dt="2026-04-22T09:16:59.039" v="646" actId="26606"/>
          <ac:spMkLst>
            <pc:docMk/>
            <pc:sldMk cId="1556031749" sldId="276"/>
            <ac:spMk id="2" creationId="{B4DDCFC7-F1A8-2D22-30FD-A3A6E632B4BD}"/>
          </ac:spMkLst>
        </pc:spChg>
        <pc:spChg chg="mod">
          <ac:chgData name="Angelica Olofsson Fernandez" userId="ce698ed2-e0d9-447d-9759-99f79b696a68" providerId="ADAL" clId="{92EE8805-A51E-4159-A1A9-391876FFDD5D}" dt="2026-04-22T09:18:29.487" v="705" actId="1076"/>
          <ac:spMkLst>
            <pc:docMk/>
            <pc:sldMk cId="1556031749" sldId="276"/>
            <ac:spMk id="3" creationId="{4549E151-C6D0-9D22-2C0B-C9BC538D9B3A}"/>
          </ac:spMkLst>
        </pc:spChg>
        <pc:spChg chg="mod">
          <ac:chgData name="Angelica Olofsson Fernandez" userId="ce698ed2-e0d9-447d-9759-99f79b696a68" providerId="ADAL" clId="{92EE8805-A51E-4159-A1A9-391876FFDD5D}" dt="2026-04-22T09:16:59.039" v="646" actId="26606"/>
          <ac:spMkLst>
            <pc:docMk/>
            <pc:sldMk cId="1556031749" sldId="276"/>
            <ac:spMk id="4" creationId="{A0F7BEC5-DAFD-175A-BCDE-FA70D831B20E}"/>
          </ac:spMkLst>
        </pc:spChg>
        <pc:spChg chg="add mod">
          <ac:chgData name="Angelica Olofsson Fernandez" userId="ce698ed2-e0d9-447d-9759-99f79b696a68" providerId="ADAL" clId="{92EE8805-A51E-4159-A1A9-391876FFDD5D}" dt="2026-04-22T09:18:35.724" v="712" actId="20577"/>
          <ac:spMkLst>
            <pc:docMk/>
            <pc:sldMk cId="1556031749" sldId="276"/>
            <ac:spMk id="1031" creationId="{72B1DACE-1DCC-A654-7E66-633D09494DC5}"/>
          </ac:spMkLst>
        </pc:spChg>
        <pc:picChg chg="add mod ord">
          <ac:chgData name="Angelica Olofsson Fernandez" userId="ce698ed2-e0d9-447d-9759-99f79b696a68" providerId="ADAL" clId="{92EE8805-A51E-4159-A1A9-391876FFDD5D}" dt="2026-04-22T09:16:59.039" v="646" actId="26606"/>
          <ac:picMkLst>
            <pc:docMk/>
            <pc:sldMk cId="1556031749" sldId="276"/>
            <ac:picMk id="1026" creationId="{D79EA29C-F863-1DFA-762E-C782A409FEF0}"/>
          </ac:picMkLst>
        </pc:picChg>
      </pc:sldChg>
      <pc:sldChg chg="addSp delSp modSp new mod">
        <pc:chgData name="Angelica Olofsson Fernandez" userId="ce698ed2-e0d9-447d-9759-99f79b696a68" providerId="ADAL" clId="{92EE8805-A51E-4159-A1A9-391876FFDD5D}" dt="2026-04-22T11:59:31.328" v="854" actId="20577"/>
        <pc:sldMkLst>
          <pc:docMk/>
          <pc:sldMk cId="1376755738" sldId="277"/>
        </pc:sldMkLst>
        <pc:spChg chg="mod">
          <ac:chgData name="Angelica Olofsson Fernandez" userId="ce698ed2-e0d9-447d-9759-99f79b696a68" providerId="ADAL" clId="{92EE8805-A51E-4159-A1A9-391876FFDD5D}" dt="2026-04-22T09:27:40.423" v="762" actId="1076"/>
          <ac:spMkLst>
            <pc:docMk/>
            <pc:sldMk cId="1376755738" sldId="277"/>
            <ac:spMk id="2" creationId="{7A8FDC64-2C18-7FCF-56FE-052E69EADCF0}"/>
          </ac:spMkLst>
        </pc:spChg>
        <pc:spChg chg="add del mod">
          <ac:chgData name="Angelica Olofsson Fernandez" userId="ce698ed2-e0d9-447d-9759-99f79b696a68" providerId="ADAL" clId="{92EE8805-A51E-4159-A1A9-391876FFDD5D}" dt="2026-04-22T11:59:31.328" v="854" actId="20577"/>
          <ac:spMkLst>
            <pc:docMk/>
            <pc:sldMk cId="1376755738" sldId="277"/>
            <ac:spMk id="3" creationId="{73B045A6-44A5-72BF-6408-22808D6E7F92}"/>
          </ac:spMkLst>
        </pc:spChg>
        <pc:spChg chg="add">
          <ac:chgData name="Angelica Olofsson Fernandez" userId="ce698ed2-e0d9-447d-9759-99f79b696a68" providerId="ADAL" clId="{92EE8805-A51E-4159-A1A9-391876FFDD5D}" dt="2026-04-22T11:58:30.242" v="842"/>
          <ac:spMkLst>
            <pc:docMk/>
            <pc:sldMk cId="1376755738" sldId="277"/>
            <ac:spMk id="5" creationId="{2947FAB9-54AF-1878-90C2-9AFBD2E2DF8C}"/>
          </ac:spMkLst>
        </pc:spChg>
        <pc:spChg chg="add del">
          <ac:chgData name="Angelica Olofsson Fernandez" userId="ce698ed2-e0d9-447d-9759-99f79b696a68" providerId="ADAL" clId="{92EE8805-A51E-4159-A1A9-391876FFDD5D}" dt="2026-04-22T11:58:43.526" v="845" actId="478"/>
          <ac:spMkLst>
            <pc:docMk/>
            <pc:sldMk cId="1376755738" sldId="277"/>
            <ac:spMk id="6" creationId="{0F69DF28-39C1-62C3-E4D8-1FF02604B1C5}"/>
          </ac:spMkLst>
        </pc:spChg>
        <pc:spChg chg="add mod">
          <ac:chgData name="Angelica Olofsson Fernandez" userId="ce698ed2-e0d9-447d-9759-99f79b696a68" providerId="ADAL" clId="{92EE8805-A51E-4159-A1A9-391876FFDD5D}" dt="2026-04-22T11:58:41.489" v="844" actId="478"/>
          <ac:spMkLst>
            <pc:docMk/>
            <pc:sldMk cId="1376755738" sldId="277"/>
            <ac:spMk id="7" creationId="{D4BF1B22-3407-A292-C7AD-1B630EB8C1C7}"/>
          </ac:spMkLst>
        </pc:spChg>
        <pc:spChg chg="add">
          <ac:chgData name="Angelica Olofsson Fernandez" userId="ce698ed2-e0d9-447d-9759-99f79b696a68" providerId="ADAL" clId="{92EE8805-A51E-4159-A1A9-391876FFDD5D}" dt="2026-04-22T11:58:56.890" v="847"/>
          <ac:spMkLst>
            <pc:docMk/>
            <pc:sldMk cId="1376755738" sldId="277"/>
            <ac:spMk id="8" creationId="{57DC1B41-C876-7044-F548-E131550B1534}"/>
          </ac:spMkLst>
        </pc:spChg>
        <pc:spChg chg="add del mod">
          <ac:chgData name="Angelica Olofsson Fernandez" userId="ce698ed2-e0d9-447d-9759-99f79b696a68" providerId="ADAL" clId="{92EE8805-A51E-4159-A1A9-391876FFDD5D}" dt="2026-04-22T11:59:17.951" v="850" actId="478"/>
          <ac:spMkLst>
            <pc:docMk/>
            <pc:sldMk cId="1376755738" sldId="277"/>
            <ac:spMk id="9" creationId="{B289A84F-A1A7-D3D3-2B10-32FDFFFAA6A4}"/>
          </ac:spMkLst>
        </pc:spChg>
      </pc:sldChg>
      <pc:sldChg chg="new del">
        <pc:chgData name="Angelica Olofsson Fernandez" userId="ce698ed2-e0d9-447d-9759-99f79b696a68" providerId="ADAL" clId="{92EE8805-A51E-4159-A1A9-391876FFDD5D}" dt="2026-04-22T09:26:47.548" v="714" actId="680"/>
        <pc:sldMkLst>
          <pc:docMk/>
          <pc:sldMk cId="1445824341" sldId="277"/>
        </pc:sldMkLst>
      </pc:sldChg>
    </pc:docChg>
  </pc:docChgLst>
  <pc:docChgLst>
    <pc:chgData name="Angelica Olofsson Fernandez" userId="ce698ed2-e0d9-447d-9759-99f79b696a68" providerId="ADAL" clId="{1D41984B-4B0B-4861-81B3-E6A147DB6011}"/>
    <pc:docChg chg="custSel delSld modSld">
      <pc:chgData name="Angelica Olofsson Fernandez" userId="ce698ed2-e0d9-447d-9759-99f79b696a68" providerId="ADAL" clId="{1D41984B-4B0B-4861-81B3-E6A147DB6011}" dt="2025-11-24T07:26:23.839" v="52" actId="20577"/>
      <pc:docMkLst>
        <pc:docMk/>
      </pc:docMkLst>
      <pc:sldChg chg="delSp modSp mod">
        <pc:chgData name="Angelica Olofsson Fernandez" userId="ce698ed2-e0d9-447d-9759-99f79b696a68" providerId="ADAL" clId="{1D41984B-4B0B-4861-81B3-E6A147DB6011}" dt="2025-11-24T07:24:43.285" v="4"/>
        <pc:sldMkLst>
          <pc:docMk/>
          <pc:sldMk cId="2067853291" sldId="258"/>
        </pc:sldMkLst>
      </pc:sldChg>
      <pc:sldChg chg="del">
        <pc:chgData name="Angelica Olofsson Fernandez" userId="ce698ed2-e0d9-447d-9759-99f79b696a68" providerId="ADAL" clId="{1D41984B-4B0B-4861-81B3-E6A147DB6011}" dt="2025-11-24T07:25:26.467" v="19" actId="47"/>
        <pc:sldMkLst>
          <pc:docMk/>
          <pc:sldMk cId="2868015310" sldId="259"/>
        </pc:sldMkLst>
      </pc:sldChg>
      <pc:sldChg chg="del">
        <pc:chgData name="Angelica Olofsson Fernandez" userId="ce698ed2-e0d9-447d-9759-99f79b696a68" providerId="ADAL" clId="{1D41984B-4B0B-4861-81B3-E6A147DB6011}" dt="2025-11-24T07:25:14.095" v="15" actId="47"/>
        <pc:sldMkLst>
          <pc:docMk/>
          <pc:sldMk cId="1859684518" sldId="260"/>
        </pc:sldMkLst>
      </pc:sldChg>
      <pc:sldChg chg="addSp delSp modSp mod">
        <pc:chgData name="Angelica Olofsson Fernandez" userId="ce698ed2-e0d9-447d-9759-99f79b696a68" providerId="ADAL" clId="{1D41984B-4B0B-4861-81B3-E6A147DB6011}" dt="2025-11-24T07:24:54.436" v="7" actId="478"/>
        <pc:sldMkLst>
          <pc:docMk/>
          <pc:sldMk cId="2206875781" sldId="261"/>
        </pc:sldMkLst>
      </pc:sldChg>
      <pc:sldChg chg="addSp delSp modSp mod">
        <pc:chgData name="Angelica Olofsson Fernandez" userId="ce698ed2-e0d9-447d-9759-99f79b696a68" providerId="ADAL" clId="{1D41984B-4B0B-4861-81B3-E6A147DB6011}" dt="2025-11-24T07:26:23.839" v="52" actId="20577"/>
        <pc:sldMkLst>
          <pc:docMk/>
          <pc:sldMk cId="2665988597" sldId="262"/>
        </pc:sldMkLst>
      </pc:sldChg>
      <pc:sldChg chg="del">
        <pc:chgData name="Angelica Olofsson Fernandez" userId="ce698ed2-e0d9-447d-9759-99f79b696a68" providerId="ADAL" clId="{1D41984B-4B0B-4861-81B3-E6A147DB6011}" dt="2025-11-24T07:25:20.248" v="18" actId="47"/>
        <pc:sldMkLst>
          <pc:docMk/>
          <pc:sldMk cId="3088786853" sldId="263"/>
        </pc:sldMkLst>
      </pc:sldChg>
      <pc:sldChg chg="del">
        <pc:chgData name="Angelica Olofsson Fernandez" userId="ce698ed2-e0d9-447d-9759-99f79b696a68" providerId="ADAL" clId="{1D41984B-4B0B-4861-81B3-E6A147DB6011}" dt="2025-11-24T07:26:02.299" v="30" actId="47"/>
        <pc:sldMkLst>
          <pc:docMk/>
          <pc:sldMk cId="724703054" sldId="264"/>
        </pc:sldMkLst>
      </pc:sldChg>
      <pc:sldChg chg="modSp mod">
        <pc:chgData name="Angelica Olofsson Fernandez" userId="ce698ed2-e0d9-447d-9759-99f79b696a68" providerId="ADAL" clId="{1D41984B-4B0B-4861-81B3-E6A147DB6011}" dt="2025-11-24T07:25:53.777" v="29" actId="6549"/>
        <pc:sldMkLst>
          <pc:docMk/>
          <pc:sldMk cId="2286100409" sldId="265"/>
        </pc:sldMkLst>
      </pc:sldChg>
      <pc:sldChg chg="del">
        <pc:chgData name="Angelica Olofsson Fernandez" userId="ce698ed2-e0d9-447d-9759-99f79b696a68" providerId="ADAL" clId="{1D41984B-4B0B-4861-81B3-E6A147DB6011}" dt="2025-11-24T07:26:03.509" v="31" actId="47"/>
        <pc:sldMkLst>
          <pc:docMk/>
          <pc:sldMk cId="3037031453" sldId="267"/>
        </pc:sldMkLst>
      </pc:sldChg>
      <pc:sldChg chg="del">
        <pc:chgData name="Angelica Olofsson Fernandez" userId="ce698ed2-e0d9-447d-9759-99f79b696a68" providerId="ADAL" clId="{1D41984B-4B0B-4861-81B3-E6A147DB6011}" dt="2025-11-24T07:26:05.548" v="32" actId="47"/>
        <pc:sldMkLst>
          <pc:docMk/>
          <pc:sldMk cId="2372605489" sldId="268"/>
        </pc:sldMkLst>
      </pc:sldChg>
      <pc:sldChg chg="del">
        <pc:chgData name="Angelica Olofsson Fernandez" userId="ce698ed2-e0d9-447d-9759-99f79b696a68" providerId="ADAL" clId="{1D41984B-4B0B-4861-81B3-E6A147DB6011}" dt="2025-11-24T07:26:07.439" v="33" actId="47"/>
        <pc:sldMkLst>
          <pc:docMk/>
          <pc:sldMk cId="2126243583" sldId="273"/>
        </pc:sldMkLst>
      </pc:sldChg>
      <pc:sldChg chg="del">
        <pc:chgData name="Angelica Olofsson Fernandez" userId="ce698ed2-e0d9-447d-9759-99f79b696a68" providerId="ADAL" clId="{1D41984B-4B0B-4861-81B3-E6A147DB6011}" dt="2025-11-24T07:25:12.340" v="14" actId="47"/>
        <pc:sldMkLst>
          <pc:docMk/>
          <pc:sldMk cId="2133517339" sldId="274"/>
        </pc:sldMkLst>
      </pc:sldChg>
      <pc:sldChg chg="del">
        <pc:chgData name="Angelica Olofsson Fernandez" userId="ce698ed2-e0d9-447d-9759-99f79b696a68" providerId="ADAL" clId="{1D41984B-4B0B-4861-81B3-E6A147DB6011}" dt="2025-11-24T07:25:15.664" v="16" actId="47"/>
        <pc:sldMkLst>
          <pc:docMk/>
          <pc:sldMk cId="1025686405" sldId="275"/>
        </pc:sldMkLst>
      </pc:sldChg>
      <pc:sldChg chg="del">
        <pc:chgData name="Angelica Olofsson Fernandez" userId="ce698ed2-e0d9-447d-9759-99f79b696a68" providerId="ADAL" clId="{1D41984B-4B0B-4861-81B3-E6A147DB6011}" dt="2025-11-24T07:25:16.796" v="17" actId="47"/>
        <pc:sldMkLst>
          <pc:docMk/>
          <pc:sldMk cId="3376377797" sldId="276"/>
        </pc:sldMkLst>
      </pc:sldChg>
      <pc:sldChg chg="del">
        <pc:chgData name="Angelica Olofsson Fernandez" userId="ce698ed2-e0d9-447d-9759-99f79b696a68" providerId="ADAL" clId="{1D41984B-4B0B-4861-81B3-E6A147DB6011}" dt="2025-11-24T07:26:09.548" v="34" actId="47"/>
        <pc:sldMkLst>
          <pc:docMk/>
          <pc:sldMk cId="2788245607" sldId="277"/>
        </pc:sldMkLst>
      </pc:sldChg>
    </pc:docChg>
  </pc:docChgLst>
  <pc:docChgLst>
    <pc:chgData name="Angelica Olofsson Fernandez" userId="ce698ed2-e0d9-447d-9759-99f79b696a68" providerId="ADAL" clId="{33048C65-453C-4F66-8EB9-92E58816A5A5}"/>
    <pc:docChg chg="undo custSel addSld delSld modSld sldOrd">
      <pc:chgData name="Angelica Olofsson Fernandez" userId="ce698ed2-e0d9-447d-9759-99f79b696a68" providerId="ADAL" clId="{33048C65-453C-4F66-8EB9-92E58816A5A5}" dt="2025-10-22T08:43:14.598" v="2149" actId="1076"/>
      <pc:docMkLst>
        <pc:docMk/>
      </pc:docMkLst>
      <pc:sldChg chg="addSp modSp mod modClrScheme chgLayout">
        <pc:chgData name="Angelica Olofsson Fernandez" userId="ce698ed2-e0d9-447d-9759-99f79b696a68" providerId="ADAL" clId="{33048C65-453C-4F66-8EB9-92E58816A5A5}" dt="2025-10-20T08:22:04.507" v="1371" actId="1076"/>
        <pc:sldMkLst>
          <pc:docMk/>
          <pc:sldMk cId="2067853291" sldId="258"/>
        </pc:sldMkLst>
      </pc:sldChg>
      <pc:sldChg chg="addSp delSp modSp new mod setBg modClrScheme chgLayout">
        <pc:chgData name="Angelica Olofsson Fernandez" userId="ce698ed2-e0d9-447d-9759-99f79b696a68" providerId="ADAL" clId="{33048C65-453C-4F66-8EB9-92E58816A5A5}" dt="2025-10-21T11:51:49.709" v="1857"/>
        <pc:sldMkLst>
          <pc:docMk/>
          <pc:sldMk cId="2868015310" sldId="259"/>
        </pc:sldMkLst>
      </pc:sldChg>
      <pc:sldChg chg="addSp delSp modSp new del mod modClrScheme chgLayout">
        <pc:chgData name="Angelica Olofsson Fernandez" userId="ce698ed2-e0d9-447d-9759-99f79b696a68" providerId="ADAL" clId="{33048C65-453C-4F66-8EB9-92E58816A5A5}" dt="2025-10-20T08:12:45.650" v="1237" actId="47"/>
        <pc:sldMkLst>
          <pc:docMk/>
          <pc:sldMk cId="1093439825" sldId="260"/>
        </pc:sldMkLst>
      </pc:sldChg>
      <pc:sldChg chg="addSp modSp new mod ord setBg">
        <pc:chgData name="Angelica Olofsson Fernandez" userId="ce698ed2-e0d9-447d-9759-99f79b696a68" providerId="ADAL" clId="{33048C65-453C-4F66-8EB9-92E58816A5A5}" dt="2025-10-21T11:51:23.018" v="1854"/>
        <pc:sldMkLst>
          <pc:docMk/>
          <pc:sldMk cId="2206875781" sldId="261"/>
        </pc:sldMkLst>
      </pc:sldChg>
      <pc:sldChg chg="addSp delSp modSp add mod setBg">
        <pc:chgData name="Angelica Olofsson Fernandez" userId="ce698ed2-e0d9-447d-9759-99f79b696a68" providerId="ADAL" clId="{33048C65-453C-4F66-8EB9-92E58816A5A5}" dt="2025-10-22T05:27:03.724" v="1864" actId="1076"/>
        <pc:sldMkLst>
          <pc:docMk/>
          <pc:sldMk cId="2665988597" sldId="262"/>
        </pc:sldMkLst>
      </pc:sldChg>
      <pc:sldChg chg="modSp add mod setBg">
        <pc:chgData name="Angelica Olofsson Fernandez" userId="ce698ed2-e0d9-447d-9759-99f79b696a68" providerId="ADAL" clId="{33048C65-453C-4F66-8EB9-92E58816A5A5}" dt="2025-10-21T11:51:40.656" v="1856"/>
        <pc:sldMkLst>
          <pc:docMk/>
          <pc:sldMk cId="3088786853" sldId="263"/>
        </pc:sldMkLst>
      </pc:sldChg>
      <pc:sldChg chg="add">
        <pc:chgData name="Angelica Olofsson Fernandez" userId="ce698ed2-e0d9-447d-9759-99f79b696a68" providerId="ADAL" clId="{33048C65-453C-4F66-8EB9-92E58816A5A5}" dt="2025-10-20T07:58:48.377" v="1002" actId="2890"/>
        <pc:sldMkLst>
          <pc:docMk/>
          <pc:sldMk cId="724703054" sldId="264"/>
        </pc:sldMkLst>
      </pc:sldChg>
      <pc:sldChg chg="addSp delSp modSp add mod">
        <pc:chgData name="Angelica Olofsson Fernandez" userId="ce698ed2-e0d9-447d-9759-99f79b696a68" providerId="ADAL" clId="{33048C65-453C-4F66-8EB9-92E58816A5A5}" dt="2025-10-21T10:42:43.799" v="1763" actId="404"/>
        <pc:sldMkLst>
          <pc:docMk/>
          <pc:sldMk cId="2286100409" sldId="265"/>
        </pc:sldMkLst>
      </pc:sldChg>
      <pc:sldChg chg="addSp delSp modSp new del mod">
        <pc:chgData name="Angelica Olofsson Fernandez" userId="ce698ed2-e0d9-447d-9759-99f79b696a68" providerId="ADAL" clId="{33048C65-453C-4F66-8EB9-92E58816A5A5}" dt="2025-10-20T08:26:49.974" v="1395" actId="47"/>
        <pc:sldMkLst>
          <pc:docMk/>
          <pc:sldMk cId="3495210872" sldId="266"/>
        </pc:sldMkLst>
      </pc:sldChg>
      <pc:sldChg chg="addSp delSp modSp new mod">
        <pc:chgData name="Angelica Olofsson Fernandez" userId="ce698ed2-e0d9-447d-9759-99f79b696a68" providerId="ADAL" clId="{33048C65-453C-4F66-8EB9-92E58816A5A5}" dt="2025-10-21T11:19:16.659" v="1825" actId="22"/>
        <pc:sldMkLst>
          <pc:docMk/>
          <pc:sldMk cId="3037031453" sldId="267"/>
        </pc:sldMkLst>
      </pc:sldChg>
      <pc:sldChg chg="addSp modSp new">
        <pc:chgData name="Angelica Olofsson Fernandez" userId="ce698ed2-e0d9-447d-9759-99f79b696a68" providerId="ADAL" clId="{33048C65-453C-4F66-8EB9-92E58816A5A5}" dt="2025-10-20T08:26:57.647" v="1397"/>
        <pc:sldMkLst>
          <pc:docMk/>
          <pc:sldMk cId="2372605489" sldId="268"/>
        </pc:sldMkLst>
      </pc:sldChg>
      <pc:sldChg chg="addSp delSp modSp new mod ord">
        <pc:chgData name="Angelica Olofsson Fernandez" userId="ce698ed2-e0d9-447d-9759-99f79b696a68" providerId="ADAL" clId="{33048C65-453C-4F66-8EB9-92E58816A5A5}" dt="2025-10-20T13:38:07.283" v="1752"/>
        <pc:sldMkLst>
          <pc:docMk/>
          <pc:sldMk cId="2348324107" sldId="269"/>
        </pc:sldMkLst>
      </pc:sldChg>
      <pc:sldChg chg="addSp delSp modSp new mod modClrScheme chgLayout">
        <pc:chgData name="Angelica Olofsson Fernandez" userId="ce698ed2-e0d9-447d-9759-99f79b696a68" providerId="ADAL" clId="{33048C65-453C-4F66-8EB9-92E58816A5A5}" dt="2025-10-21T10:45:57.342" v="1794" actId="1076"/>
        <pc:sldMkLst>
          <pc:docMk/>
          <pc:sldMk cId="3403916472" sldId="270"/>
        </pc:sldMkLst>
      </pc:sldChg>
      <pc:sldChg chg="delSp modSp add mod ord">
        <pc:chgData name="Angelica Olofsson Fernandez" userId="ce698ed2-e0d9-447d-9759-99f79b696a68" providerId="ADAL" clId="{33048C65-453C-4F66-8EB9-92E58816A5A5}" dt="2025-10-21T10:46:32.501" v="1822" actId="1076"/>
        <pc:sldMkLst>
          <pc:docMk/>
          <pc:sldMk cId="3797026893" sldId="271"/>
        </pc:sldMkLst>
      </pc:sldChg>
      <pc:sldChg chg="new">
        <pc:chgData name="Angelica Olofsson Fernandez" userId="ce698ed2-e0d9-447d-9759-99f79b696a68" providerId="ADAL" clId="{33048C65-453C-4F66-8EB9-92E58816A5A5}" dt="2025-10-21T10:46:41.764" v="1823" actId="680"/>
        <pc:sldMkLst>
          <pc:docMk/>
          <pc:sldMk cId="367061535" sldId="272"/>
        </pc:sldMkLst>
      </pc:sldChg>
      <pc:sldChg chg="addSp delSp modSp new del mod">
        <pc:chgData name="Angelica Olofsson Fernandez" userId="ce698ed2-e0d9-447d-9759-99f79b696a68" providerId="ADAL" clId="{33048C65-453C-4F66-8EB9-92E58816A5A5}" dt="2025-10-21T11:39:56.231" v="1846" actId="47"/>
        <pc:sldMkLst>
          <pc:docMk/>
          <pc:sldMk cId="412343626" sldId="273"/>
        </pc:sldMkLst>
      </pc:sldChg>
      <pc:sldChg chg="addSp delSp modSp new mod">
        <pc:chgData name="Angelica Olofsson Fernandez" userId="ce698ed2-e0d9-447d-9759-99f79b696a68" providerId="ADAL" clId="{33048C65-453C-4F66-8EB9-92E58816A5A5}" dt="2025-10-22T08:43:14.598" v="2149" actId="1076"/>
        <pc:sldMkLst>
          <pc:docMk/>
          <pc:sldMk cId="2126243583" sldId="273"/>
        </pc:sldMkLst>
      </pc:sldChg>
      <pc:sldChg chg="addSp delSp modSp new mod">
        <pc:chgData name="Angelica Olofsson Fernandez" userId="ce698ed2-e0d9-447d-9759-99f79b696a68" providerId="ADAL" clId="{33048C65-453C-4F66-8EB9-92E58816A5A5}" dt="2025-10-22T08:41:24.443" v="2148" actId="20577"/>
        <pc:sldMkLst>
          <pc:docMk/>
          <pc:sldMk cId="2788245607" sldId="277"/>
        </pc:sldMkLst>
      </pc:sldChg>
      <pc:sldChg chg="add del">
        <pc:chgData name="Angelica Olofsson Fernandez" userId="ce698ed2-e0d9-447d-9759-99f79b696a68" providerId="ADAL" clId="{33048C65-453C-4F66-8EB9-92E58816A5A5}" dt="2025-10-22T08:41:18.403" v="2147" actId="47"/>
        <pc:sldMkLst>
          <pc:docMk/>
          <pc:sldMk cId="0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AA7D9-6E8F-6848-B801-C34018DB535A}" type="datetimeFigureOut">
              <a:rPr lang="sv-SE" smtClean="0"/>
              <a:t>2026-04-22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8FBF2-41F7-F946-B02E-FC17B7F5B9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7733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amsida / Avsl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med rundade hörn diagonalt 7">
            <a:extLst>
              <a:ext uri="{FF2B5EF4-FFF2-40B4-BE49-F238E27FC236}">
                <a16:creationId xmlns:a16="http://schemas.microsoft.com/office/drawing/2014/main" id="{6BA4F756-1301-6B95-61DB-318D84361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135255" y="121801"/>
            <a:ext cx="11921490" cy="6614398"/>
          </a:xfrm>
          <a:prstGeom prst="round2DiagRect">
            <a:avLst>
              <a:gd name="adj1" fmla="val 2424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B0C561C-39BC-92BA-547E-0E81BE4E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987970" y="1843018"/>
            <a:ext cx="6051952" cy="2311101"/>
          </a:xfrm>
          <a:prstGeom prst="rect">
            <a:avLst/>
          </a:prstGeom>
        </p:spPr>
      </p:pic>
      <p:sp>
        <p:nvSpPr>
          <p:cNvPr id="4" name="Platshållare för rubrik 1">
            <a:extLst>
              <a:ext uri="{FF2B5EF4-FFF2-40B4-BE49-F238E27FC236}">
                <a16:creationId xmlns:a16="http://schemas.microsoft.com/office/drawing/2014/main" id="{00B8B48E-35D9-8376-16E1-9DE19EE2BB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4907" y="4534213"/>
            <a:ext cx="10463784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sv-SE" sz="240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sv-SE" dirty="0"/>
              <a:t>Vi finns i bakgrunden – så vården kan stå i centrum.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CE58CDBA-7050-5A6E-7C42-BE52E5125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31683" t="38840" r="37610" b="42613"/>
          <a:stretch>
            <a:fillRect/>
          </a:stretch>
        </p:blipFill>
        <p:spPr>
          <a:xfrm>
            <a:off x="8812612" y="3964051"/>
            <a:ext cx="3244133" cy="2772148"/>
          </a:xfrm>
          <a:prstGeom prst="rect">
            <a:avLst/>
          </a:prstGeom>
        </p:spPr>
      </p:pic>
      <p:pic>
        <p:nvPicPr>
          <p:cNvPr id="5" name="Bild 4">
            <a:extLst>
              <a:ext uri="{FF2B5EF4-FFF2-40B4-BE49-F238E27FC236}">
                <a16:creationId xmlns:a16="http://schemas.microsoft.com/office/drawing/2014/main" id="{C6390804-05B7-6F11-0888-0E7D6E122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410595" y="377654"/>
            <a:ext cx="1026319" cy="102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420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057C9E-FC87-FE76-E810-DDCA9DE33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26634"/>
            <a:ext cx="9144000" cy="2327934"/>
          </a:xfrm>
        </p:spPr>
        <p:txBody>
          <a:bodyPr anchor="b">
            <a:normAutofit/>
          </a:bodyPr>
          <a:lstStyle>
            <a:lvl1pPr algn="ctr">
              <a:defRPr sz="4800">
                <a:latin typeface="Georgia" panose="02040502050405020303" pitchFamily="18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817F396-3C37-BF63-046C-BFDECF673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144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27216419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E3551D-4B6C-25C8-CBE8-659FBD33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057"/>
            <a:ext cx="10515600" cy="12961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B70999-C945-3BB5-D8A9-440C801F1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1302"/>
            <a:ext cx="10515600" cy="3760026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CE466C62-0D56-BDAF-F71A-84D370039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39007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0B6206-073E-0710-3EA4-3CABDD6139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819522"/>
            <a:ext cx="4273750" cy="1314006"/>
          </a:xfrm>
        </p:spPr>
        <p:txBody>
          <a:bodyPr anchor="b">
            <a:normAutofit/>
          </a:bodyPr>
          <a:lstStyle>
            <a:lvl1pPr>
              <a:defRPr sz="3200">
                <a:latin typeface="Georgia" panose="02040502050405020303" pitchFamily="18" charset="0"/>
              </a:defRPr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A129EDF-FA55-03A0-BF41-6528DF5ABA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1"/>
            <a:ext cx="6096000" cy="641656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B886E5F-FC3A-B867-9D12-66ABD2828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37028"/>
            <a:ext cx="4273750" cy="34542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23CB2F-5201-AF5D-4420-E9460D63AD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27347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accent5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057C9E-FC87-FE76-E810-DDCA9DE33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26634"/>
            <a:ext cx="9144000" cy="2327934"/>
          </a:xfrm>
        </p:spPr>
        <p:txBody>
          <a:bodyPr anchor="b">
            <a:normAutofit/>
          </a:bodyPr>
          <a:lstStyle>
            <a:lvl1pPr algn="ctr">
              <a:defRPr sz="4800">
                <a:latin typeface="Georgia" panose="02040502050405020303" pitchFamily="18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817F396-3C37-BF63-046C-BFDECF673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144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961013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E3551D-4B6C-25C8-CBE8-659FBD33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057"/>
            <a:ext cx="10515600" cy="12961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B70999-C945-3BB5-D8A9-440C801F1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1302"/>
            <a:ext cx="10515600" cy="3760026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CE466C62-0D56-BDAF-F71A-84D370039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173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0B6206-073E-0710-3EA4-3CABDD6139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819522"/>
            <a:ext cx="4273750" cy="1314006"/>
          </a:xfrm>
        </p:spPr>
        <p:txBody>
          <a:bodyPr anchor="b">
            <a:normAutofit/>
          </a:bodyPr>
          <a:lstStyle>
            <a:lvl1pPr>
              <a:defRPr sz="3200">
                <a:latin typeface="Georgia" panose="02040502050405020303" pitchFamily="18" charset="0"/>
              </a:defRPr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A129EDF-FA55-03A0-BF41-6528DF5ABA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42182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B886E5F-FC3A-B867-9D12-66ABD2828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37028"/>
            <a:ext cx="4273750" cy="34542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23CB2F-5201-AF5D-4420-E9460D63AD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2429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amsida / Avsl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med rundade hörn diagonalt 7">
            <a:extLst>
              <a:ext uri="{FF2B5EF4-FFF2-40B4-BE49-F238E27FC236}">
                <a16:creationId xmlns:a16="http://schemas.microsoft.com/office/drawing/2014/main" id="{6BA4F756-1301-6B95-61DB-318D84361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135255" y="121801"/>
            <a:ext cx="11921490" cy="6614398"/>
          </a:xfrm>
          <a:prstGeom prst="round2DiagRect">
            <a:avLst>
              <a:gd name="adj1" fmla="val 2424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B0C561C-39BC-92BA-547E-0E81BE4E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987970" y="1843018"/>
            <a:ext cx="6051952" cy="2311101"/>
          </a:xfrm>
          <a:prstGeom prst="rect">
            <a:avLst/>
          </a:prstGeom>
        </p:spPr>
      </p:pic>
      <p:sp>
        <p:nvSpPr>
          <p:cNvPr id="4" name="Platshållare för rubrik 1">
            <a:extLst>
              <a:ext uri="{FF2B5EF4-FFF2-40B4-BE49-F238E27FC236}">
                <a16:creationId xmlns:a16="http://schemas.microsoft.com/office/drawing/2014/main" id="{00B8B48E-35D9-8376-16E1-9DE19EE2BB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4907" y="4534213"/>
            <a:ext cx="10463784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sv-SE" sz="2400" smtClean="0">
                <a:solidFill>
                  <a:schemeClr val="bg2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sv-SE" dirty="0"/>
              <a:t>Vi finns i bakgrunden – så vården kan stå i centrum.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CE58CDBA-7050-5A6E-7C42-BE52E51257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31683" t="38840" r="37610" b="42613"/>
          <a:stretch>
            <a:fillRect/>
          </a:stretch>
        </p:blipFill>
        <p:spPr>
          <a:xfrm>
            <a:off x="8812612" y="3964051"/>
            <a:ext cx="3244133" cy="2772148"/>
          </a:xfrm>
          <a:prstGeom prst="rect">
            <a:avLst/>
          </a:prstGeom>
        </p:spPr>
      </p:pic>
      <p:pic>
        <p:nvPicPr>
          <p:cNvPr id="5" name="Bild 4">
            <a:extLst>
              <a:ext uri="{FF2B5EF4-FFF2-40B4-BE49-F238E27FC236}">
                <a16:creationId xmlns:a16="http://schemas.microsoft.com/office/drawing/2014/main" id="{C6390804-05B7-6F11-0888-0E7D6E122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410595" y="377654"/>
            <a:ext cx="1026319" cy="102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8860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amsida / Avslut_ljusblå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med rundade hörn diagonalt 7">
            <a:extLst>
              <a:ext uri="{FF2B5EF4-FFF2-40B4-BE49-F238E27FC236}">
                <a16:creationId xmlns:a16="http://schemas.microsoft.com/office/drawing/2014/main" id="{6BA4F756-1301-6B95-61DB-318D84361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135255" y="121801"/>
            <a:ext cx="11921490" cy="6614398"/>
          </a:xfrm>
          <a:prstGeom prst="round2DiagRect">
            <a:avLst>
              <a:gd name="adj1" fmla="val 2424"/>
              <a:gd name="adj2" fmla="val 0"/>
            </a:avLst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B0C561C-39BC-92BA-547E-0E81BE4E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87970" y="1843018"/>
            <a:ext cx="6051952" cy="2311102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49CDB4F8-2B9F-7705-720E-99E70EA4E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5000"/>
          </a:blip>
          <a:srcRect r="14527" b="10104"/>
          <a:stretch>
            <a:fillRect/>
          </a:stretch>
        </p:blipFill>
        <p:spPr>
          <a:xfrm>
            <a:off x="8932099" y="4283480"/>
            <a:ext cx="3124646" cy="2452719"/>
          </a:xfrm>
          <a:prstGeom prst="rect">
            <a:avLst/>
          </a:prstGeom>
        </p:spPr>
      </p:pic>
      <p:sp>
        <p:nvSpPr>
          <p:cNvPr id="3" name="Platshållare för rubrik 1">
            <a:extLst>
              <a:ext uri="{FF2B5EF4-FFF2-40B4-BE49-F238E27FC236}">
                <a16:creationId xmlns:a16="http://schemas.microsoft.com/office/drawing/2014/main" id="{F463E5E4-EE3C-5787-F58E-3FD4886206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4907" y="4534213"/>
            <a:ext cx="10463784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sv-SE" sz="2400" smtClean="0">
                <a:solidFill>
                  <a:schemeClr val="tx1"/>
                </a:solidFill>
                <a:effectLst/>
              </a:defRPr>
            </a:lvl1pPr>
          </a:lstStyle>
          <a:p>
            <a:r>
              <a:rPr lang="sv-SE" dirty="0"/>
              <a:t>Vi finns i bakgrunden – så vården kan stå i centrum.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FAF9F784-CDD0-284A-171E-2A78CAC90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10595" y="377654"/>
            <a:ext cx="1026319" cy="102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8969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057C9E-FC87-FE76-E810-DDCA9DE33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26634"/>
            <a:ext cx="9144000" cy="2327934"/>
          </a:xfrm>
        </p:spPr>
        <p:txBody>
          <a:bodyPr anchor="b">
            <a:normAutofit/>
          </a:bodyPr>
          <a:lstStyle>
            <a:lvl1pPr algn="ctr">
              <a:defRPr sz="4800">
                <a:latin typeface="Georgia" panose="02040502050405020303" pitchFamily="18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817F396-3C37-BF63-046C-BFDECF673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144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3069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E3551D-4B6C-25C8-CBE8-659FBD33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057"/>
            <a:ext cx="10515600" cy="12961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B70999-C945-3BB5-D8A9-440C801F1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1302"/>
            <a:ext cx="10515600" cy="376002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CE466C62-0D56-BDAF-F71A-84D370039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738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amsida / Avslut_ljusblå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med rundade hörn diagonalt 7">
            <a:extLst>
              <a:ext uri="{FF2B5EF4-FFF2-40B4-BE49-F238E27FC236}">
                <a16:creationId xmlns:a16="http://schemas.microsoft.com/office/drawing/2014/main" id="{6BA4F756-1301-6B95-61DB-318D84361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135255" y="121801"/>
            <a:ext cx="11921490" cy="6614398"/>
          </a:xfrm>
          <a:prstGeom prst="round2DiagRect">
            <a:avLst>
              <a:gd name="adj1" fmla="val 2424"/>
              <a:gd name="adj2" fmla="val 0"/>
            </a:avLst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25" name="Bildobjekt 24">
            <a:extLst>
              <a:ext uri="{FF2B5EF4-FFF2-40B4-BE49-F238E27FC236}">
                <a16:creationId xmlns:a16="http://schemas.microsoft.com/office/drawing/2014/main" id="{8B0C561C-39BC-92BA-547E-0E81BE4EB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87970" y="1843018"/>
            <a:ext cx="6051952" cy="2311102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49CDB4F8-2B9F-7705-720E-99E70EA4E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5000"/>
          </a:blip>
          <a:srcRect r="14527" b="10104"/>
          <a:stretch>
            <a:fillRect/>
          </a:stretch>
        </p:blipFill>
        <p:spPr>
          <a:xfrm>
            <a:off x="8932099" y="4283480"/>
            <a:ext cx="3124646" cy="2452719"/>
          </a:xfrm>
          <a:prstGeom prst="rect">
            <a:avLst/>
          </a:prstGeom>
        </p:spPr>
      </p:pic>
      <p:sp>
        <p:nvSpPr>
          <p:cNvPr id="3" name="Platshållare för rubrik 1">
            <a:extLst>
              <a:ext uri="{FF2B5EF4-FFF2-40B4-BE49-F238E27FC236}">
                <a16:creationId xmlns:a16="http://schemas.microsoft.com/office/drawing/2014/main" id="{F463E5E4-EE3C-5787-F58E-3FD4886206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4907" y="4534213"/>
            <a:ext cx="10463784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sv-SE" sz="2400" smtClean="0">
                <a:solidFill>
                  <a:schemeClr val="tx1"/>
                </a:solidFill>
                <a:effectLst/>
              </a:defRPr>
            </a:lvl1pPr>
          </a:lstStyle>
          <a:p>
            <a:r>
              <a:rPr lang="sv-SE" dirty="0"/>
              <a:t>Vi finns i bakgrunden – så vården kan stå i centrum.</a:t>
            </a:r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FAF9F784-CDD0-284A-171E-2A78CAC90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10595" y="377654"/>
            <a:ext cx="1026319" cy="1026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483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0B6206-073E-0710-3EA4-3CABDD6139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819522"/>
            <a:ext cx="4273750" cy="1314006"/>
          </a:xfrm>
        </p:spPr>
        <p:txBody>
          <a:bodyPr anchor="b">
            <a:normAutofit/>
          </a:bodyPr>
          <a:lstStyle>
            <a:lvl1pPr>
              <a:defRPr sz="3200">
                <a:latin typeface="Georgia" panose="02040502050405020303" pitchFamily="18" charset="0"/>
              </a:defRPr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A129EDF-FA55-03A0-BF41-6528DF5ABA5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42182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B886E5F-FC3A-B867-9D12-66ABD2828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37028"/>
            <a:ext cx="4273750" cy="34542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23CB2F-5201-AF5D-4420-E9460D63AD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8335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bg>
      <p:bgPr>
        <a:solidFill>
          <a:schemeClr val="bg1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952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057C9E-FC87-FE76-E810-DDCA9DE33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26634"/>
            <a:ext cx="9144000" cy="2327934"/>
          </a:xfrm>
        </p:spPr>
        <p:txBody>
          <a:bodyPr anchor="b">
            <a:normAutofit/>
          </a:bodyPr>
          <a:lstStyle>
            <a:lvl1pPr algn="ctr">
              <a:defRPr sz="4800">
                <a:latin typeface="Georgia" panose="02040502050405020303" pitchFamily="18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817F396-3C37-BF63-046C-BFDECF673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144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70468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E3551D-4B6C-25C8-CBE8-659FBD33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057"/>
            <a:ext cx="10515600" cy="12961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B70999-C945-3BB5-D8A9-440C801F1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1302"/>
            <a:ext cx="10515600" cy="376002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CE466C62-0D56-BDAF-F71A-84D370039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025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0B6206-073E-0710-3EA4-3CABDD6139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819522"/>
            <a:ext cx="4273750" cy="1314006"/>
          </a:xfrm>
        </p:spPr>
        <p:txBody>
          <a:bodyPr anchor="b">
            <a:normAutofit/>
          </a:bodyPr>
          <a:lstStyle>
            <a:lvl1pPr>
              <a:defRPr sz="3200">
                <a:latin typeface="Georgia" panose="02040502050405020303" pitchFamily="18" charset="0"/>
              </a:defRPr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A129EDF-FA55-03A0-BF41-6528DF5ABA5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42182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B886E5F-FC3A-B867-9D12-66ABD2828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37028"/>
            <a:ext cx="4273750" cy="34542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23CB2F-5201-AF5D-4420-E9460D63AD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0162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bg>
      <p:bgPr>
        <a:solidFill>
          <a:schemeClr val="bg1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9806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accent3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057C9E-FC87-FE76-E810-DDCA9DE33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26634"/>
            <a:ext cx="9144000" cy="2327934"/>
          </a:xfrm>
        </p:spPr>
        <p:txBody>
          <a:bodyPr anchor="b">
            <a:normAutofit/>
          </a:bodyPr>
          <a:lstStyle>
            <a:lvl1pPr algn="ctr">
              <a:defRPr sz="4800">
                <a:latin typeface="Georgia" panose="02040502050405020303" pitchFamily="18" charset="0"/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817F396-3C37-BF63-046C-BFDECF673D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5144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</p:spTree>
    <p:extLst>
      <p:ext uri="{BB962C8B-B14F-4D97-AF65-F5344CB8AC3E}">
        <p14:creationId xmlns:p14="http://schemas.microsoft.com/office/powerpoint/2010/main" val="3172785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E3551D-4B6C-25C8-CBE8-659FBD33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057"/>
            <a:ext cx="10515600" cy="12961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B70999-C945-3BB5-D8A9-440C801F1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1302"/>
            <a:ext cx="10515600" cy="3760026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5" name="Platshållare för bildnummer 5">
            <a:extLst>
              <a:ext uri="{FF2B5EF4-FFF2-40B4-BE49-F238E27FC236}">
                <a16:creationId xmlns:a16="http://schemas.microsoft.com/office/drawing/2014/main" id="{CE466C62-0D56-BDAF-F71A-84D370039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511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0B6206-073E-0710-3EA4-3CABDD6139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819522"/>
            <a:ext cx="4273750" cy="1314006"/>
          </a:xfrm>
        </p:spPr>
        <p:txBody>
          <a:bodyPr anchor="b">
            <a:normAutofit/>
          </a:bodyPr>
          <a:lstStyle>
            <a:lvl1pPr>
              <a:defRPr sz="3200">
                <a:latin typeface="Georgia" panose="02040502050405020303" pitchFamily="18" charset="0"/>
              </a:defRPr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A129EDF-FA55-03A0-BF41-6528DF5ABA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42182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B886E5F-FC3A-B867-9D12-66ABD2828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37028"/>
            <a:ext cx="4273750" cy="345426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C23CB2F-5201-AF5D-4420-E9460D63AD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5472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sv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slideLayout" Target="../slideLayouts/slideLayout9.xml"/><Relationship Id="rId7" Type="http://schemas.openxmlformats.org/officeDocument/2006/relationships/image" Target="../media/image3.sv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2.xml"/><Relationship Id="rId9" Type="http://schemas.openxmlformats.org/officeDocument/2006/relationships/image" Target="../media/image13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3.sv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3.xml"/><Relationship Id="rId9" Type="http://schemas.openxmlformats.org/officeDocument/2006/relationships/image" Target="../media/image15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3.sv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4.xml"/><Relationship Id="rId9" Type="http://schemas.openxmlformats.org/officeDocument/2006/relationships/image" Target="../media/image17.sv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8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20.xml"/><Relationship Id="rId10" Type="http://schemas.openxmlformats.org/officeDocument/2006/relationships/image" Target="../media/image3.svg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B95207-97DC-81B9-D04C-9520E153F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043A3FD-DCE2-9B7C-B640-BB9C431BC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78162" y="220508"/>
            <a:ext cx="1747774" cy="339966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D68A41CD-AA95-7EAA-34DA-2872E4DF4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19088"/>
            <a:ext cx="12192000" cy="4389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E213926-AE25-6EEB-98F1-28ED4DAA0107}"/>
              </a:ext>
            </a:extLst>
          </p:cNvPr>
          <p:cNvSpPr txBox="1"/>
          <p:nvPr userDrawn="1"/>
        </p:nvSpPr>
        <p:spPr>
          <a:xfrm>
            <a:off x="575726" y="6461703"/>
            <a:ext cx="1129115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41675" algn="l"/>
                <a:tab pos="6572250" algn="l"/>
                <a:tab pos="9151938" algn="l"/>
              </a:tabLst>
              <a:defRPr/>
            </a:pPr>
            <a:r>
              <a:rPr lang="sv-SE" sz="13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Stort sortiment av förbrukningsartiklar	Upphandling med sjukvårdskompetens	Trygga och testade produkter	Samverkan mellan regioner</a:t>
            </a:r>
          </a:p>
        </p:txBody>
      </p:sp>
      <p:pic>
        <p:nvPicPr>
          <p:cNvPr id="12" name="Bild 11">
            <a:extLst>
              <a:ext uri="{FF2B5EF4-FFF2-40B4-BE49-F238E27FC236}">
                <a16:creationId xmlns:a16="http://schemas.microsoft.com/office/drawing/2014/main" id="{4545AB11-F965-943D-5190-EBB087C0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33599" y="6547173"/>
            <a:ext cx="184423" cy="150173"/>
          </a:xfrm>
          <a:prstGeom prst="rect">
            <a:avLst/>
          </a:prstGeom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A3FC925-1E61-49C8-4572-B2219F58C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99018"/>
            <a:ext cx="10515600" cy="3969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DB8D8AC-5DDF-7BCC-B80B-0A51235BE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4501"/>
            <a:ext cx="10515600" cy="12952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endParaRPr lang="sv-SE" dirty="0"/>
          </a:p>
        </p:txBody>
      </p:sp>
      <p:pic>
        <p:nvPicPr>
          <p:cNvPr id="19" name="Bild 18">
            <a:extLst>
              <a:ext uri="{FF2B5EF4-FFF2-40B4-BE49-F238E27FC236}">
                <a16:creationId xmlns:a16="http://schemas.microsoft.com/office/drawing/2014/main" id="{869C1A42-4EE2-9246-0902-5B49B4EA6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676797" y="6547173"/>
            <a:ext cx="184423" cy="150173"/>
          </a:xfrm>
          <a:prstGeom prst="rect">
            <a:avLst/>
          </a:prstGeom>
        </p:spPr>
      </p:pic>
      <p:pic>
        <p:nvPicPr>
          <p:cNvPr id="21" name="Bild 20">
            <a:extLst>
              <a:ext uri="{FF2B5EF4-FFF2-40B4-BE49-F238E27FC236}">
                <a16:creationId xmlns:a16="http://schemas.microsoft.com/office/drawing/2014/main" id="{DD70EAD6-6D32-A943-7ACB-AD01D4047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995553" y="6547173"/>
            <a:ext cx="184423" cy="150173"/>
          </a:xfrm>
          <a:prstGeom prst="rect">
            <a:avLst/>
          </a:prstGeom>
        </p:spPr>
      </p:pic>
      <p:pic>
        <p:nvPicPr>
          <p:cNvPr id="22" name="Bild 21">
            <a:extLst>
              <a:ext uri="{FF2B5EF4-FFF2-40B4-BE49-F238E27FC236}">
                <a16:creationId xmlns:a16="http://schemas.microsoft.com/office/drawing/2014/main" id="{9E8F138E-1B2B-AC69-9E31-BD63828CA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586701" y="6547173"/>
            <a:ext cx="184423" cy="150173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D7A6BD58-2C86-91B3-636D-EA48BAEA7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25000"/>
          </a:blip>
          <a:stretch>
            <a:fillRect/>
          </a:stretch>
        </p:blipFill>
        <p:spPr>
          <a:xfrm>
            <a:off x="10139439" y="4397388"/>
            <a:ext cx="1816441" cy="180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8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9" r:id="rId4"/>
    <p:sldLayoutId id="2147483657" r:id="rId5"/>
    <p:sldLayoutId id="2147483655" r:id="rId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B95207-97DC-81B9-D04C-9520E153F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043A3FD-DCE2-9B7C-B640-BB9C431BC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78162" y="220508"/>
            <a:ext cx="1747774" cy="339966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D68A41CD-AA95-7EAA-34DA-2872E4DF4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19088"/>
            <a:ext cx="12192000" cy="4389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E213926-AE25-6EEB-98F1-28ED4DAA0107}"/>
              </a:ext>
            </a:extLst>
          </p:cNvPr>
          <p:cNvSpPr txBox="1"/>
          <p:nvPr userDrawn="1"/>
        </p:nvSpPr>
        <p:spPr>
          <a:xfrm>
            <a:off x="575726" y="6461703"/>
            <a:ext cx="1129115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41675" algn="l"/>
                <a:tab pos="6572250" algn="l"/>
                <a:tab pos="9151938" algn="l"/>
              </a:tabLst>
              <a:defRPr/>
            </a:pPr>
            <a:r>
              <a:rPr lang="sv-SE" sz="13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Stort sortiment av förbrukningsartiklar	Upphandling med sjukvårdskompetens	Trygga och testade produkter	Samverkan mellan regioner</a:t>
            </a:r>
          </a:p>
        </p:txBody>
      </p:sp>
      <p:pic>
        <p:nvPicPr>
          <p:cNvPr id="12" name="Bild 11">
            <a:extLst>
              <a:ext uri="{FF2B5EF4-FFF2-40B4-BE49-F238E27FC236}">
                <a16:creationId xmlns:a16="http://schemas.microsoft.com/office/drawing/2014/main" id="{4545AB11-F965-943D-5190-EBB087C0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3599" y="6547173"/>
            <a:ext cx="184423" cy="150173"/>
          </a:xfrm>
          <a:prstGeom prst="rect">
            <a:avLst/>
          </a:prstGeom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A3FC925-1E61-49C8-4572-B2219F58C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99018"/>
            <a:ext cx="10515600" cy="3969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DB8D8AC-5DDF-7BCC-B80B-0A51235BE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4501"/>
            <a:ext cx="10515600" cy="12952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endParaRPr lang="sv-SE" dirty="0"/>
          </a:p>
        </p:txBody>
      </p:sp>
      <p:pic>
        <p:nvPicPr>
          <p:cNvPr id="19" name="Bild 18">
            <a:extLst>
              <a:ext uri="{FF2B5EF4-FFF2-40B4-BE49-F238E27FC236}">
                <a16:creationId xmlns:a16="http://schemas.microsoft.com/office/drawing/2014/main" id="{869C1A42-4EE2-9246-0902-5B49B4EA6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676797" y="6547173"/>
            <a:ext cx="184423" cy="150173"/>
          </a:xfrm>
          <a:prstGeom prst="rect">
            <a:avLst/>
          </a:prstGeom>
        </p:spPr>
      </p:pic>
      <p:pic>
        <p:nvPicPr>
          <p:cNvPr id="21" name="Bild 20">
            <a:extLst>
              <a:ext uri="{FF2B5EF4-FFF2-40B4-BE49-F238E27FC236}">
                <a16:creationId xmlns:a16="http://schemas.microsoft.com/office/drawing/2014/main" id="{DD70EAD6-6D32-A943-7ACB-AD01D4047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95553" y="6547173"/>
            <a:ext cx="184423" cy="150173"/>
          </a:xfrm>
          <a:prstGeom prst="rect">
            <a:avLst/>
          </a:prstGeom>
        </p:spPr>
      </p:pic>
      <p:pic>
        <p:nvPicPr>
          <p:cNvPr id="22" name="Bild 21">
            <a:extLst>
              <a:ext uri="{FF2B5EF4-FFF2-40B4-BE49-F238E27FC236}">
                <a16:creationId xmlns:a16="http://schemas.microsoft.com/office/drawing/2014/main" id="{9E8F138E-1B2B-AC69-9E31-BD63828CA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86701" y="6547173"/>
            <a:ext cx="184423" cy="150173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67001D39-4B57-4599-108E-C4FAC0234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0145702" y="4397388"/>
            <a:ext cx="1803914" cy="180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15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B95207-97DC-81B9-D04C-9520E153F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043A3FD-DCE2-9B7C-B640-BB9C431BC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78162" y="220508"/>
            <a:ext cx="1747774" cy="339966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D68A41CD-AA95-7EAA-34DA-2872E4DF4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19088"/>
            <a:ext cx="12192000" cy="4389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E213926-AE25-6EEB-98F1-28ED4DAA0107}"/>
              </a:ext>
            </a:extLst>
          </p:cNvPr>
          <p:cNvSpPr txBox="1"/>
          <p:nvPr userDrawn="1"/>
        </p:nvSpPr>
        <p:spPr>
          <a:xfrm>
            <a:off x="575726" y="6461703"/>
            <a:ext cx="1129115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41675" algn="l"/>
                <a:tab pos="6572250" algn="l"/>
                <a:tab pos="9151938" algn="l"/>
              </a:tabLst>
              <a:defRPr/>
            </a:pPr>
            <a:r>
              <a:rPr lang="sv-SE" sz="13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Stort sortiment av förbrukningsartiklar	Upphandling med sjukvårdskompetens	Trygga och testade produkter	Samverkan mellan regioner</a:t>
            </a:r>
          </a:p>
        </p:txBody>
      </p:sp>
      <p:pic>
        <p:nvPicPr>
          <p:cNvPr id="12" name="Bild 11">
            <a:extLst>
              <a:ext uri="{FF2B5EF4-FFF2-40B4-BE49-F238E27FC236}">
                <a16:creationId xmlns:a16="http://schemas.microsoft.com/office/drawing/2014/main" id="{4545AB11-F965-943D-5190-EBB087C0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3599" y="6547173"/>
            <a:ext cx="184423" cy="150173"/>
          </a:xfrm>
          <a:prstGeom prst="rect">
            <a:avLst/>
          </a:prstGeom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A3FC925-1E61-49C8-4572-B2219F58C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99018"/>
            <a:ext cx="10515600" cy="3969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DB8D8AC-5DDF-7BCC-B80B-0A51235BE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4501"/>
            <a:ext cx="10515600" cy="12952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endParaRPr lang="sv-SE" dirty="0"/>
          </a:p>
        </p:txBody>
      </p:sp>
      <p:pic>
        <p:nvPicPr>
          <p:cNvPr id="19" name="Bild 18">
            <a:extLst>
              <a:ext uri="{FF2B5EF4-FFF2-40B4-BE49-F238E27FC236}">
                <a16:creationId xmlns:a16="http://schemas.microsoft.com/office/drawing/2014/main" id="{869C1A42-4EE2-9246-0902-5B49B4EA6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676797" y="6547173"/>
            <a:ext cx="184423" cy="150173"/>
          </a:xfrm>
          <a:prstGeom prst="rect">
            <a:avLst/>
          </a:prstGeom>
        </p:spPr>
      </p:pic>
      <p:pic>
        <p:nvPicPr>
          <p:cNvPr id="21" name="Bild 20">
            <a:extLst>
              <a:ext uri="{FF2B5EF4-FFF2-40B4-BE49-F238E27FC236}">
                <a16:creationId xmlns:a16="http://schemas.microsoft.com/office/drawing/2014/main" id="{DD70EAD6-6D32-A943-7ACB-AD01D4047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95553" y="6547173"/>
            <a:ext cx="184423" cy="150173"/>
          </a:xfrm>
          <a:prstGeom prst="rect">
            <a:avLst/>
          </a:prstGeom>
        </p:spPr>
      </p:pic>
      <p:pic>
        <p:nvPicPr>
          <p:cNvPr id="22" name="Bild 21">
            <a:extLst>
              <a:ext uri="{FF2B5EF4-FFF2-40B4-BE49-F238E27FC236}">
                <a16:creationId xmlns:a16="http://schemas.microsoft.com/office/drawing/2014/main" id="{9E8F138E-1B2B-AC69-9E31-BD63828CA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86701" y="6547173"/>
            <a:ext cx="184423" cy="150173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1CEDFC8A-DA6D-FABC-AB8D-818E3A16B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0135428" y="4387114"/>
            <a:ext cx="1803914" cy="180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91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B95207-97DC-81B9-D04C-9520E153F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043A3FD-DCE2-9B7C-B640-BB9C431BC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78162" y="220508"/>
            <a:ext cx="1747774" cy="339966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D68A41CD-AA95-7EAA-34DA-2872E4DF4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19088"/>
            <a:ext cx="12192000" cy="4389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E213926-AE25-6EEB-98F1-28ED4DAA0107}"/>
              </a:ext>
            </a:extLst>
          </p:cNvPr>
          <p:cNvSpPr txBox="1"/>
          <p:nvPr userDrawn="1"/>
        </p:nvSpPr>
        <p:spPr>
          <a:xfrm>
            <a:off x="575726" y="6461703"/>
            <a:ext cx="1129115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41675" algn="l"/>
                <a:tab pos="6572250" algn="l"/>
                <a:tab pos="9151938" algn="l"/>
              </a:tabLst>
              <a:defRPr/>
            </a:pPr>
            <a:r>
              <a:rPr lang="sv-SE" sz="13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Stort sortiment av förbrukningsartiklar	Upphandling med sjukvårdskompetens	Trygga och testade produkter	Samverkan mellan regioner</a:t>
            </a:r>
          </a:p>
        </p:txBody>
      </p:sp>
      <p:pic>
        <p:nvPicPr>
          <p:cNvPr id="12" name="Bild 11">
            <a:extLst>
              <a:ext uri="{FF2B5EF4-FFF2-40B4-BE49-F238E27FC236}">
                <a16:creationId xmlns:a16="http://schemas.microsoft.com/office/drawing/2014/main" id="{4545AB11-F965-943D-5190-EBB087C0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3599" y="6547173"/>
            <a:ext cx="184423" cy="150173"/>
          </a:xfrm>
          <a:prstGeom prst="rect">
            <a:avLst/>
          </a:prstGeom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A3FC925-1E61-49C8-4572-B2219F58C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99018"/>
            <a:ext cx="10515600" cy="3969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DB8D8AC-5DDF-7BCC-B80B-0A51235BE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4501"/>
            <a:ext cx="10515600" cy="12952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endParaRPr lang="sv-SE" dirty="0"/>
          </a:p>
        </p:txBody>
      </p:sp>
      <p:pic>
        <p:nvPicPr>
          <p:cNvPr id="19" name="Bild 18">
            <a:extLst>
              <a:ext uri="{FF2B5EF4-FFF2-40B4-BE49-F238E27FC236}">
                <a16:creationId xmlns:a16="http://schemas.microsoft.com/office/drawing/2014/main" id="{869C1A42-4EE2-9246-0902-5B49B4EA6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676797" y="6547173"/>
            <a:ext cx="184423" cy="150173"/>
          </a:xfrm>
          <a:prstGeom prst="rect">
            <a:avLst/>
          </a:prstGeom>
        </p:spPr>
      </p:pic>
      <p:pic>
        <p:nvPicPr>
          <p:cNvPr id="21" name="Bild 20">
            <a:extLst>
              <a:ext uri="{FF2B5EF4-FFF2-40B4-BE49-F238E27FC236}">
                <a16:creationId xmlns:a16="http://schemas.microsoft.com/office/drawing/2014/main" id="{DD70EAD6-6D32-A943-7ACB-AD01D4047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995553" y="6547173"/>
            <a:ext cx="184423" cy="150173"/>
          </a:xfrm>
          <a:prstGeom prst="rect">
            <a:avLst/>
          </a:prstGeom>
        </p:spPr>
      </p:pic>
      <p:pic>
        <p:nvPicPr>
          <p:cNvPr id="22" name="Bild 21">
            <a:extLst>
              <a:ext uri="{FF2B5EF4-FFF2-40B4-BE49-F238E27FC236}">
                <a16:creationId xmlns:a16="http://schemas.microsoft.com/office/drawing/2014/main" id="{9E8F138E-1B2B-AC69-9E31-BD63828CA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86701" y="6547173"/>
            <a:ext cx="184423" cy="150173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49B539D3-C970-EE99-EA57-4F9FB137F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10135428" y="4387114"/>
            <a:ext cx="1803914" cy="180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068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DB95207-97DC-81B9-D04C-9520E153F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69BCD4-96F0-9B47-87F8-23D356D830A6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043A3FD-DCE2-9B7C-B640-BB9C431BC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78162" y="220508"/>
            <a:ext cx="1747774" cy="339966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D68A41CD-AA95-7EAA-34DA-2872E4DF4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19088"/>
            <a:ext cx="12192000" cy="4389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6E213926-AE25-6EEB-98F1-28ED4DAA0107}"/>
              </a:ext>
            </a:extLst>
          </p:cNvPr>
          <p:cNvSpPr txBox="1"/>
          <p:nvPr userDrawn="1"/>
        </p:nvSpPr>
        <p:spPr>
          <a:xfrm>
            <a:off x="575726" y="6461703"/>
            <a:ext cx="1129115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41675" algn="l"/>
                <a:tab pos="6572250" algn="l"/>
                <a:tab pos="9151938" algn="l"/>
              </a:tabLst>
              <a:defRPr/>
            </a:pPr>
            <a:r>
              <a:rPr lang="sv-SE" sz="13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Stort sortiment av förbrukningsartiklar	Upphandling med sjukvårdskompetens	Trygga och testade produkter	Samverkan mellan regioner</a:t>
            </a:r>
          </a:p>
        </p:txBody>
      </p:sp>
      <p:pic>
        <p:nvPicPr>
          <p:cNvPr id="12" name="Bild 11">
            <a:extLst>
              <a:ext uri="{FF2B5EF4-FFF2-40B4-BE49-F238E27FC236}">
                <a16:creationId xmlns:a16="http://schemas.microsoft.com/office/drawing/2014/main" id="{4545AB11-F965-943D-5190-EBB087C0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33599" y="6547173"/>
            <a:ext cx="184423" cy="150173"/>
          </a:xfrm>
          <a:prstGeom prst="rect">
            <a:avLst/>
          </a:prstGeom>
        </p:spPr>
      </p:pic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A3FC925-1E61-49C8-4572-B2219F58C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399018"/>
            <a:ext cx="10515600" cy="39693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DB8D8AC-5DDF-7BCC-B80B-0A51235BE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4501"/>
            <a:ext cx="10515600" cy="12952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endParaRPr lang="sv-SE" dirty="0"/>
          </a:p>
        </p:txBody>
      </p:sp>
      <p:pic>
        <p:nvPicPr>
          <p:cNvPr id="19" name="Bild 18">
            <a:extLst>
              <a:ext uri="{FF2B5EF4-FFF2-40B4-BE49-F238E27FC236}">
                <a16:creationId xmlns:a16="http://schemas.microsoft.com/office/drawing/2014/main" id="{869C1A42-4EE2-9246-0902-5B49B4EA6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676797" y="6547173"/>
            <a:ext cx="184423" cy="150173"/>
          </a:xfrm>
          <a:prstGeom prst="rect">
            <a:avLst/>
          </a:prstGeom>
        </p:spPr>
      </p:pic>
      <p:pic>
        <p:nvPicPr>
          <p:cNvPr id="21" name="Bild 20">
            <a:extLst>
              <a:ext uri="{FF2B5EF4-FFF2-40B4-BE49-F238E27FC236}">
                <a16:creationId xmlns:a16="http://schemas.microsoft.com/office/drawing/2014/main" id="{DD70EAD6-6D32-A943-7ACB-AD01D4047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995553" y="6547173"/>
            <a:ext cx="184423" cy="150173"/>
          </a:xfrm>
          <a:prstGeom prst="rect">
            <a:avLst/>
          </a:prstGeom>
        </p:spPr>
      </p:pic>
      <p:pic>
        <p:nvPicPr>
          <p:cNvPr id="22" name="Bild 21">
            <a:extLst>
              <a:ext uri="{FF2B5EF4-FFF2-40B4-BE49-F238E27FC236}">
                <a16:creationId xmlns:a16="http://schemas.microsoft.com/office/drawing/2014/main" id="{9E8F138E-1B2B-AC69-9E31-BD63828CA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586701" y="6547173"/>
            <a:ext cx="184423" cy="150173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D7A6BD58-2C86-91B3-636D-EA48BAEA7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25000"/>
          </a:blip>
          <a:stretch>
            <a:fillRect/>
          </a:stretch>
        </p:blipFill>
        <p:spPr>
          <a:xfrm>
            <a:off x="10139439" y="4397388"/>
            <a:ext cx="1816441" cy="180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770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iew.officeapps.live.com/op/view.aspx?src=https%3A%2F%2Fvaruforsorjningen.se%2Fstorage%2F9828F750AC9A9DEB50616ECA46C56571BBAC26F2B0404CDC0AF41BADA59663F5%2Fde457b1199eb4b9c8a621475b9c1b318%2Fdoc%2Fmedia%2F5f03af76244d48a6ae9c98a54d5242fd%2FBF%2520best%25C3%25A4llninga%2520direkt%2520leverant%25C3%25B6r.doc&amp;wdOrigin=BROWSELINK" TargetMode="External"/><Relationship Id="rId2" Type="http://schemas.openxmlformats.org/officeDocument/2006/relationships/hyperlink" Target="http://www.officedepot.se/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s://varuforsorjningen.se/foer-bestaellare/reklamationer-och-synpunkter/" TargetMode="Externa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78F11F64-798D-0B1E-5A30-13CBC6474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 finns i bakgrunden – så vården kan stå i centrum.</a:t>
            </a:r>
          </a:p>
        </p:txBody>
      </p:sp>
    </p:spTree>
    <p:extLst>
      <p:ext uri="{BB962C8B-B14F-4D97-AF65-F5344CB8AC3E}">
        <p14:creationId xmlns:p14="http://schemas.microsoft.com/office/powerpoint/2010/main" val="1798076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B22451-3E28-25E5-4597-78F6A9064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862" y="544117"/>
            <a:ext cx="5621730" cy="1636676"/>
          </a:xfrm>
        </p:spPr>
        <p:txBody>
          <a:bodyPr anchor="b">
            <a:normAutofit/>
          </a:bodyPr>
          <a:lstStyle/>
          <a:p>
            <a:r>
              <a:rPr lang="sv-SE" dirty="0"/>
              <a:t>Frågor?</a:t>
            </a:r>
          </a:p>
        </p:txBody>
      </p:sp>
      <p:pic>
        <p:nvPicPr>
          <p:cNvPr id="5" name="Bild 4" descr="Frågor med hel fyllning">
            <a:extLst>
              <a:ext uri="{FF2B5EF4-FFF2-40B4-BE49-F238E27FC236}">
                <a16:creationId xmlns:a16="http://schemas.microsoft.com/office/drawing/2014/main" id="{3DC2E03E-E50A-C48D-88E5-90357DDF672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01018" y="2574312"/>
            <a:ext cx="2622925" cy="262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916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F23D47-A659-CAE4-32B3-833FC1DF0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061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8FDC64-2C18-7FCF-56FE-052E69EA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6672"/>
            <a:ext cx="10515600" cy="834551"/>
          </a:xfrm>
        </p:spPr>
        <p:txBody>
          <a:bodyPr/>
          <a:lstStyle/>
          <a:p>
            <a:r>
              <a:rPr lang="sv-SE" dirty="0"/>
              <a:t>Störningar i Varuförsörjningens support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B045A6-44A5-72BF-6408-22808D6E7F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2174"/>
            <a:ext cx="10515600" cy="3870801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2400" dirty="0">
                <a:latin typeface="Arial" panose="020B0604020202020204" pitchFamily="34" charset="0"/>
              </a:rPr>
              <a:t>Implementationen av PIM har varit mer tids- och resurskrävande än planerat, vilket har inneburit att resurser från supportgruppen har behövt stötta i utveckling och hantering av buggar.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sv-SE" altLang="sv-SE" sz="24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2400" dirty="0">
                <a:latin typeface="Arial" panose="020B0604020202020204" pitchFamily="34" charset="0"/>
              </a:rPr>
              <a:t>Problemen i PIM-systemet har lett till en ökad ärendeingång.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sv-SE" altLang="sv-SE" sz="24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2400" dirty="0">
                <a:latin typeface="Arial" panose="020B0604020202020204" pitchFamily="34" charset="0"/>
              </a:rPr>
              <a:t>Vi har haft en högre nivå av sjukfrånvaro i arbetsgruppen än </a:t>
            </a:r>
            <a:r>
              <a:rPr lang="sv-SE" altLang="sv-SE" sz="2400">
                <a:latin typeface="Arial" panose="020B0604020202020204" pitchFamily="34" charset="0"/>
              </a:rPr>
              <a:t>normalt.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sv-SE" altLang="sv-SE" sz="24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sv-SE" altLang="sv-SE" sz="2400" dirty="0">
                <a:latin typeface="Arial" panose="020B0604020202020204" pitchFamily="34" charset="0"/>
              </a:rPr>
              <a:t>Det finns även vakanser i supportgruppen då medarbetare har gått vidare till andra uppdrag inom organisationen.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6489638-2E3E-FCE8-4A77-EB3E8A9F2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69BCD4-96F0-9B47-87F8-23D356D830A6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675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2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1A742E-A432-01FA-5B21-BE248388AF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B158EC2-D3D5-3ED2-5F9D-B4C2873C3F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69BCD4-96F0-9B47-87F8-23D356D830A6}" type="slidenum">
              <a:rPr lang="sv-SE" smtClean="0"/>
              <a:pPr/>
              <a:t>3</a:t>
            </a:fld>
            <a:endParaRPr lang="sv-SE" dirty="0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15D28B52-62BC-7495-FD43-FE031B5C5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Medicinbägare åter beställningsbar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F7AE527D-1F94-F7A8-B849-B9DC0551CC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4413" y="1290652"/>
            <a:ext cx="3381847" cy="2476846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D7636934-721F-036E-B80E-518A595E0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859" y="4009002"/>
            <a:ext cx="2524477" cy="1914792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3B7192C5-AA4D-EDC8-D261-6FCDA699F1E0}"/>
              </a:ext>
            </a:extLst>
          </p:cNvPr>
          <p:cNvSpPr txBox="1"/>
          <p:nvPr/>
        </p:nvSpPr>
        <p:spPr>
          <a:xfrm>
            <a:off x="8199455" y="1446963"/>
            <a:ext cx="23111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sv-SE" dirty="0">
                <a:solidFill>
                  <a:srgbClr val="000000"/>
                </a:solidFill>
                <a:latin typeface="Aptos" panose="020B0004020202020204" pitchFamily="34" charset="0"/>
              </a:rPr>
              <a:t>Art nr: 66105-1</a:t>
            </a:r>
            <a:endParaRPr lang="sv-SE" altLang="sv-SE" sz="3200" dirty="0">
              <a:latin typeface="Arial" panose="020B0604020202020204" pitchFamily="34" charset="0"/>
            </a:endParaRPr>
          </a:p>
          <a:p>
            <a:endParaRPr lang="sv-SE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B239E640-846D-8140-5BF9-EAD316EBEFE0}"/>
              </a:ext>
            </a:extLst>
          </p:cNvPr>
          <p:cNvSpPr txBox="1"/>
          <p:nvPr/>
        </p:nvSpPr>
        <p:spPr>
          <a:xfrm>
            <a:off x="7286625" y="4040427"/>
            <a:ext cx="1790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sv-SE" dirty="0">
                <a:solidFill>
                  <a:srgbClr val="000000"/>
                </a:solidFill>
                <a:latin typeface="Aptos" panose="020B0004020202020204" pitchFamily="34" charset="0"/>
              </a:rPr>
              <a:t>Art nr: 66101-1</a:t>
            </a:r>
            <a:endParaRPr lang="sv-SE" dirty="0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B3AAD755-C561-B77C-DB07-36F89E0C8793}"/>
              </a:ext>
            </a:extLst>
          </p:cNvPr>
          <p:cNvSpPr txBox="1"/>
          <p:nvPr/>
        </p:nvSpPr>
        <p:spPr>
          <a:xfrm>
            <a:off x="1038225" y="2352675"/>
            <a:ext cx="49625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Medicinbägare i plast har länge </a:t>
            </a:r>
            <a:r>
              <a:rPr lang="sv-SE" dirty="0" err="1"/>
              <a:t>restat</a:t>
            </a:r>
            <a:r>
              <a:rPr lang="sv-SE" dirty="0"/>
              <a:t> på grund av leveransstörning.</a:t>
            </a:r>
          </a:p>
          <a:p>
            <a:endParaRPr lang="sv-SE" dirty="0"/>
          </a:p>
          <a:p>
            <a:r>
              <a:rPr lang="sv-SE" dirty="0"/>
              <a:t>Nu är det möjligt att beställa medicinbägare från </a:t>
            </a:r>
            <a:r>
              <a:rPr lang="sv-SE" dirty="0" err="1"/>
              <a:t>Carumed</a:t>
            </a:r>
            <a:r>
              <a:rPr lang="sv-SE" dirty="0"/>
              <a:t> AB via </a:t>
            </a:r>
            <a:r>
              <a:rPr lang="sv-SE" dirty="0" err="1"/>
              <a:t>OneMed</a:t>
            </a:r>
            <a:r>
              <a:rPr lang="sv-SE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65988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5A1D8DF-9A22-8A0A-BA9B-06E52ED90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4084"/>
            <a:ext cx="10515600" cy="830075"/>
          </a:xfrm>
        </p:spPr>
        <p:txBody>
          <a:bodyPr>
            <a:normAutofit/>
          </a:bodyPr>
          <a:lstStyle/>
          <a:p>
            <a:r>
              <a:rPr lang="sv-SE" dirty="0"/>
              <a:t>Kosttillägg från Nestlé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CF24545-472F-BA0D-A434-44D1401C8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812"/>
            <a:ext cx="6581775" cy="3760026"/>
          </a:xfrm>
        </p:spPr>
        <p:txBody>
          <a:bodyPr>
            <a:normAutofit lnSpcReduction="10000"/>
          </a:bodyPr>
          <a:lstStyle/>
          <a:p>
            <a:r>
              <a:rPr lang="sv-SE" dirty="0"/>
              <a:t>För ett tag sedan bytte Nestlé sina plastflaskor till TetraPak.</a:t>
            </a:r>
          </a:p>
          <a:p>
            <a:r>
              <a:rPr lang="sv-SE" dirty="0"/>
              <a:t>Efter återkommande synpunkter på att korkarna blev svåröppnade har de nu bytt ut korkarna.</a:t>
            </a:r>
          </a:p>
          <a:p>
            <a:r>
              <a:rPr lang="sv-SE" dirty="0"/>
              <a:t>Den nya korken ska vara mer lättöppnad och ha bättre användarupplevelse.</a:t>
            </a:r>
          </a:p>
          <a:p>
            <a:r>
              <a:rPr lang="sv-SE" dirty="0"/>
              <a:t>Den nya korken kommer att finnas tillgänglig från den 4 maj. Produkterna kommer att bytas ut successivt i takt med att lagret tar slut.</a:t>
            </a:r>
          </a:p>
          <a:p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3282B92-0443-D0F5-6B44-EDEDAA7FB3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9975" y="2288761"/>
            <a:ext cx="4486901" cy="265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27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>
            <a:extLst>
              <a:ext uri="{FF2B5EF4-FFF2-40B4-BE49-F238E27FC236}">
                <a16:creationId xmlns:a16="http://schemas.microsoft.com/office/drawing/2014/main" id="{72B1DACE-1DCC-A654-7E66-633D09494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253" y="1353677"/>
            <a:ext cx="4273750" cy="1314006"/>
          </a:xfrm>
        </p:spPr>
        <p:txBody>
          <a:bodyPr>
            <a:noAutofit/>
          </a:bodyPr>
          <a:lstStyle/>
          <a:p>
            <a:r>
              <a:rPr lang="sv-SE" sz="2400" dirty="0"/>
              <a:t>Registerpapper till defibrillator med rutnät 1-kanal 50mmx30m</a:t>
            </a:r>
            <a:br>
              <a:rPr lang="sv-SE" sz="2400" dirty="0"/>
            </a:br>
            <a:r>
              <a:rPr lang="sv-SE" sz="2400" dirty="0"/>
              <a:t>från </a:t>
            </a:r>
            <a:r>
              <a:rPr lang="sv-SE" sz="2400" dirty="0" err="1"/>
              <a:t>Vingmed</a:t>
            </a:r>
            <a:r>
              <a:rPr lang="sv-SE" sz="2400" dirty="0"/>
              <a:t> utgår</a:t>
            </a:r>
            <a:endParaRPr lang="en-US" sz="2400" dirty="0"/>
          </a:p>
        </p:txBody>
      </p:sp>
      <p:pic>
        <p:nvPicPr>
          <p:cNvPr id="1026" name="Picture 2" descr="Produktbild 1 - 62671 - Registerpapper till defibrillator med rutnät 1-kanal 50mmx30m">
            <a:extLst>
              <a:ext uri="{FF2B5EF4-FFF2-40B4-BE49-F238E27FC236}">
                <a16:creationId xmlns:a16="http://schemas.microsoft.com/office/drawing/2014/main" id="{D79EA29C-F863-1DFA-762E-C782A409FE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76" b="3"/>
          <a:stretch>
            <a:fillRect/>
          </a:stretch>
        </p:blipFill>
        <p:spPr bwMode="auto">
          <a:xfrm>
            <a:off x="6096000" y="10"/>
            <a:ext cx="6096000" cy="6421811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49E151-C6D0-9D22-2C0B-C9BC538D9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210915"/>
            <a:ext cx="4273750" cy="3454262"/>
          </a:xfrm>
        </p:spPr>
        <p:txBody>
          <a:bodyPr>
            <a:normAutofit/>
          </a:bodyPr>
          <a:lstStyle/>
          <a:p>
            <a:r>
              <a:rPr lang="sv-SE" i="1" dirty="0"/>
              <a:t>Artikel 40457C, skrivarpapper till Philips XL+ utgår ur sortimentet och vi har ingen ersättningsartikel. Philips XL+ var end </a:t>
            </a:r>
            <a:r>
              <a:rPr lang="sv-SE" i="1" dirty="0" err="1"/>
              <a:t>of</a:t>
            </a:r>
            <a:r>
              <a:rPr lang="sv-SE" i="1" dirty="0"/>
              <a:t> </a:t>
            </a:r>
            <a:r>
              <a:rPr lang="sv-SE" i="1" dirty="0" err="1"/>
              <a:t>life</a:t>
            </a:r>
            <a:r>
              <a:rPr lang="sv-SE" i="1" dirty="0"/>
              <a:t> 2017 och end </a:t>
            </a:r>
            <a:r>
              <a:rPr lang="sv-SE" i="1" dirty="0" err="1"/>
              <a:t>of</a:t>
            </a:r>
            <a:r>
              <a:rPr lang="sv-SE" i="1" dirty="0"/>
              <a:t> support 2022. Philips har trots det fortsatt producera dessa artiklar i ytterligare några år, men har avslutat produktionen. </a:t>
            </a:r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0F7BEC5-DAFD-175A-BCDE-FA70D831B2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94503" y="92309"/>
            <a:ext cx="3230880" cy="34087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0769BCD4-96F0-9B47-87F8-23D356D830A6}" type="slidenum">
              <a:rPr lang="sv-SE" smtClean="0"/>
              <a:pPr>
                <a:spcAft>
                  <a:spcPts val="600"/>
                </a:spcAft>
              </a:pPr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6031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D50C39E-D634-7455-6CEE-2D15D6A28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864309-F7BA-1ED7-9988-8F8D35BFA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420" y="675861"/>
            <a:ext cx="7405715" cy="996491"/>
          </a:xfrm>
        </p:spPr>
        <p:txBody>
          <a:bodyPr/>
          <a:lstStyle/>
          <a:p>
            <a:r>
              <a:rPr lang="sv-SE" dirty="0"/>
              <a:t>Kontorsmaterial, allmänt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55FF480-703A-F99A-E863-3C00D0393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69BCD4-96F0-9B47-87F8-23D356D830A6}" type="slidenum">
              <a:rPr kumimoji="0" lang="sv-SE" sz="1000" b="0" i="0" u="none" strike="noStrike" kern="1200" cap="none" spc="0" normalizeH="0" baseline="0" noProof="0" smtClean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sv-SE" sz="1000" b="0" i="0" u="none" strike="noStrike" kern="1200" cap="none" spc="0" normalizeH="0" baseline="0" noProof="0">
              <a:ln>
                <a:noFill/>
              </a:ln>
              <a:solidFill>
                <a:srgbClr val="003E51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14F0056-E74A-B6A8-58C4-DB6200617553}"/>
              </a:ext>
            </a:extLst>
          </p:cNvPr>
          <p:cNvSpPr txBox="1"/>
          <p:nvPr/>
        </p:nvSpPr>
        <p:spPr>
          <a:xfrm>
            <a:off x="809625" y="1895475"/>
            <a:ext cx="9220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Inom kategorin </a:t>
            </a:r>
            <a:r>
              <a:rPr kumimoji="0" lang="sv-SE" sz="1800" b="1" i="1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Kontorsmaterial, allmänt 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omfattas allmänt kontorsmaterial, såsom pennor, block, pärmar, radergummi, häftapparater, plastfickor med mera – produkter som underlättar en organiserad och effektiv arbetsmiljö.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3E51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Allt kontorsmaterial finns inte upplagt i vårt sortiment. För övrigt kontorsmaterial beställs detta direkt via Office Depot som är nuvarande leverantör på avtalet.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Vi har ett rabattavtal som ger 15% på övrigt sortiment inom kontorsmaterial.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3E51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1. Ni söker upp önskad produkt på deras hemsida: 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  <a:hlinkClick r:id="rId2"/>
              </a:rPr>
              <a:t>http://www.officedepot.se/</a:t>
            </a: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3E51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2. Fyll i denna blankett: 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  <a:hlinkClick r:id="rId3"/>
              </a:rPr>
              <a:t>Beställning direkt leverantör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och skicka till se-order@officedepot.se för att göra din beställning.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3. Avtalsnumret på kontorsmaterial är VF2022-00042, detta måste stå med på blanketten för att få ta del av rabatten.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rgbClr val="003E51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4. Kontrollera fakturan när den kommer så att rabatten är inlagd.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 dirty="0">
              <a:ln>
                <a:noFill/>
              </a:ln>
              <a:solidFill>
                <a:srgbClr val="003E51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6982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5A1D8DF-9A22-8A0A-BA9B-06E52ED90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3601"/>
            <a:ext cx="10515600" cy="1296140"/>
          </a:xfrm>
        </p:spPr>
        <p:txBody>
          <a:bodyPr>
            <a:normAutofit/>
          </a:bodyPr>
          <a:lstStyle/>
          <a:p>
            <a:r>
              <a:rPr lang="sv-SE" dirty="0"/>
              <a:t>Förbättringar på hemsidan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CF24545-472F-BA0D-A434-44D1401C8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0134"/>
            <a:ext cx="10515600" cy="37600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b="1" dirty="0"/>
              <a:t>Aktiverat:</a:t>
            </a:r>
          </a:p>
          <a:p>
            <a:r>
              <a:rPr lang="sv-SE" dirty="0"/>
              <a:t>Sterilmarkering på produktkorten</a:t>
            </a:r>
          </a:p>
          <a:p>
            <a:r>
              <a:rPr lang="sv-SE" dirty="0"/>
              <a:t>Automatisk överföring av produktdata vid reklamation</a:t>
            </a:r>
          </a:p>
          <a:p>
            <a:r>
              <a:rPr lang="sv-SE" dirty="0"/>
              <a:t>Bättre matchningar på sökresultat</a:t>
            </a:r>
          </a:p>
          <a:p>
            <a:pPr marL="0" indent="0">
              <a:buNone/>
            </a:pPr>
            <a:r>
              <a:rPr lang="sv-SE" b="1" dirty="0"/>
              <a:t>Kommande:</a:t>
            </a:r>
          </a:p>
          <a:p>
            <a:r>
              <a:rPr lang="sv-SE" dirty="0"/>
              <a:t>Datum som visar när en leveransstörning aktiverats på produkten</a:t>
            </a:r>
          </a:p>
          <a:p>
            <a:r>
              <a:rPr lang="sv-SE" dirty="0"/>
              <a:t>Artikelnummer direkt i rubriken för leveransstörningar</a:t>
            </a:r>
          </a:p>
          <a:p>
            <a:r>
              <a:rPr lang="sv-SE" dirty="0"/>
              <a:t>Siffror som visar antal produkter som finns i en viss kategori</a:t>
            </a:r>
          </a:p>
          <a:p>
            <a:r>
              <a:rPr lang="sv-SE" dirty="0"/>
              <a:t>Tydligare filtrering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7853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9EF30B-C16C-0762-53EB-B58E901E4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Orka reklamera!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76CD80A-BB51-8B76-734D-0C647F8FB29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v-SE" dirty="0"/>
              <a:t>Vi påminner om vikten av att ni orkar göra reklamationer!</a:t>
            </a:r>
          </a:p>
          <a:p>
            <a:r>
              <a:rPr lang="sv-SE" dirty="0">
                <a:hlinkClick r:id="rId2"/>
              </a:rPr>
              <a:t>Reklamationer och synpunkter - Varuförsörjningen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06B3C84-768C-AFEF-F401-93E338DB04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769BCD4-96F0-9B47-87F8-23D356D830A6}" type="slidenum">
              <a:rPr lang="sv-SE" smtClean="0"/>
              <a:pPr/>
              <a:t>8</a:t>
            </a:fld>
            <a:endParaRPr lang="sv-SE" dirty="0"/>
          </a:p>
        </p:txBody>
      </p:sp>
      <p:pic>
        <p:nvPicPr>
          <p:cNvPr id="6" name="Platshållare för bild 5">
            <a:extLst>
              <a:ext uri="{FF2B5EF4-FFF2-40B4-BE49-F238E27FC236}">
                <a16:creationId xmlns:a16="http://schemas.microsoft.com/office/drawing/2014/main" id="{79D88C7A-35B1-CDF1-732A-C7A7D7706EBA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t="872" b="872"/>
          <a:stretch/>
        </p:blipFill>
        <p:spPr>
          <a:xfrm>
            <a:off x="6096000" y="0"/>
            <a:ext cx="6096000" cy="642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324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408EF-B494-2DA7-676A-9E234575C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8701DA-CEE4-A428-DF55-BA49EC85D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5559" y="1656924"/>
            <a:ext cx="7084485" cy="1636676"/>
          </a:xfrm>
        </p:spPr>
        <p:txBody>
          <a:bodyPr anchor="b">
            <a:normAutofit/>
          </a:bodyPr>
          <a:lstStyle/>
          <a:p>
            <a:r>
              <a:rPr lang="sv-SE" dirty="0"/>
              <a:t>Nästa möte 27 maj kl.14</a:t>
            </a:r>
          </a:p>
        </p:txBody>
      </p:sp>
    </p:spTree>
    <p:extLst>
      <p:ext uri="{BB962C8B-B14F-4D97-AF65-F5344CB8AC3E}">
        <p14:creationId xmlns:p14="http://schemas.microsoft.com/office/powerpoint/2010/main" val="3797026893"/>
      </p:ext>
    </p:extLst>
  </p:cSld>
  <p:clrMapOvr>
    <a:masterClrMapping/>
  </p:clrMapOvr>
</p:sld>
</file>

<file path=ppt/theme/theme1.xml><?xml version="1.0" encoding="utf-8"?>
<a:theme xmlns:a="http://schemas.openxmlformats.org/drawingml/2006/main" name="Varuförsörjningen blå">
  <a:themeElements>
    <a:clrScheme name="Varuförsörjningen">
      <a:dk1>
        <a:srgbClr val="003E51"/>
      </a:dk1>
      <a:lt1>
        <a:srgbClr val="FFFFFF"/>
      </a:lt1>
      <a:dk2>
        <a:srgbClr val="003E51"/>
      </a:dk2>
      <a:lt2>
        <a:srgbClr val="A3DAE8"/>
      </a:lt2>
      <a:accent1>
        <a:srgbClr val="156082"/>
      </a:accent1>
      <a:accent2>
        <a:srgbClr val="A3DBE8"/>
      </a:accent2>
      <a:accent3>
        <a:srgbClr val="C3D4BA"/>
      </a:accent3>
      <a:accent4>
        <a:srgbClr val="0F9ED5"/>
      </a:accent4>
      <a:accent5>
        <a:srgbClr val="5E366D"/>
      </a:accent5>
      <a:accent6>
        <a:srgbClr val="E8927C"/>
      </a:accent6>
      <a:hlink>
        <a:srgbClr val="005F86"/>
      </a:hlink>
      <a:folHlink>
        <a:srgbClr val="003D50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F_presentation_mall_exempelsidor" id="{32E13D59-7FFC-3243-9DBB-85AB7DBDB186}" vid="{C1CB15AB-07D5-7346-A928-2D2D477BE2CF}"/>
    </a:ext>
  </a:extLst>
</a:theme>
</file>

<file path=ppt/theme/theme2.xml><?xml version="1.0" encoding="utf-8"?>
<a:theme xmlns:a="http://schemas.openxmlformats.org/drawingml/2006/main" name="Varuförsörjningen grön">
  <a:themeElements>
    <a:clrScheme name="Varuförsörjningen">
      <a:dk1>
        <a:srgbClr val="003E51"/>
      </a:dk1>
      <a:lt1>
        <a:srgbClr val="FFFFFF"/>
      </a:lt1>
      <a:dk2>
        <a:srgbClr val="003E51"/>
      </a:dk2>
      <a:lt2>
        <a:srgbClr val="A3DAE8"/>
      </a:lt2>
      <a:accent1>
        <a:srgbClr val="156082"/>
      </a:accent1>
      <a:accent2>
        <a:srgbClr val="A3DBE8"/>
      </a:accent2>
      <a:accent3>
        <a:srgbClr val="C3D4BA"/>
      </a:accent3>
      <a:accent4>
        <a:srgbClr val="0F9ED5"/>
      </a:accent4>
      <a:accent5>
        <a:srgbClr val="5E366D"/>
      </a:accent5>
      <a:accent6>
        <a:srgbClr val="E8927C"/>
      </a:accent6>
      <a:hlink>
        <a:srgbClr val="005F86"/>
      </a:hlink>
      <a:folHlink>
        <a:srgbClr val="003D50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F_presentation_mall_exempelsidor" id="{32E13D59-7FFC-3243-9DBB-85AB7DBDB186}" vid="{34797ABA-341B-D34E-AC75-E7C947D3F485}"/>
    </a:ext>
  </a:extLst>
</a:theme>
</file>

<file path=ppt/theme/theme3.xml><?xml version="1.0" encoding="utf-8"?>
<a:theme xmlns:a="http://schemas.openxmlformats.org/drawingml/2006/main" name="Varuförsörjningen aprikos">
  <a:themeElements>
    <a:clrScheme name="Varuförsörjningen">
      <a:dk1>
        <a:srgbClr val="003E51"/>
      </a:dk1>
      <a:lt1>
        <a:srgbClr val="FFFFFF"/>
      </a:lt1>
      <a:dk2>
        <a:srgbClr val="003E51"/>
      </a:dk2>
      <a:lt2>
        <a:srgbClr val="A3DAE8"/>
      </a:lt2>
      <a:accent1>
        <a:srgbClr val="156082"/>
      </a:accent1>
      <a:accent2>
        <a:srgbClr val="A3DBE8"/>
      </a:accent2>
      <a:accent3>
        <a:srgbClr val="C3D4BA"/>
      </a:accent3>
      <a:accent4>
        <a:srgbClr val="0F9ED5"/>
      </a:accent4>
      <a:accent5>
        <a:srgbClr val="5E366D"/>
      </a:accent5>
      <a:accent6>
        <a:srgbClr val="E8927C"/>
      </a:accent6>
      <a:hlink>
        <a:srgbClr val="005F86"/>
      </a:hlink>
      <a:folHlink>
        <a:srgbClr val="003D50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F_presentation_mall_exempelsidor" id="{32E13D59-7FFC-3243-9DBB-85AB7DBDB186}" vid="{9232A207-1506-4C45-A747-794D69B54D4E}"/>
    </a:ext>
  </a:extLst>
</a:theme>
</file>

<file path=ppt/theme/theme4.xml><?xml version="1.0" encoding="utf-8"?>
<a:theme xmlns:a="http://schemas.openxmlformats.org/drawingml/2006/main" name="Varuförsörjningen purpur">
  <a:themeElements>
    <a:clrScheme name="Varuförsörjningen">
      <a:dk1>
        <a:srgbClr val="003E51"/>
      </a:dk1>
      <a:lt1>
        <a:srgbClr val="FFFFFF"/>
      </a:lt1>
      <a:dk2>
        <a:srgbClr val="003E51"/>
      </a:dk2>
      <a:lt2>
        <a:srgbClr val="A3DAE8"/>
      </a:lt2>
      <a:accent1>
        <a:srgbClr val="156082"/>
      </a:accent1>
      <a:accent2>
        <a:srgbClr val="A3DBE8"/>
      </a:accent2>
      <a:accent3>
        <a:srgbClr val="C3D4BA"/>
      </a:accent3>
      <a:accent4>
        <a:srgbClr val="0F9ED5"/>
      </a:accent4>
      <a:accent5>
        <a:srgbClr val="5E366D"/>
      </a:accent5>
      <a:accent6>
        <a:srgbClr val="E8927C"/>
      </a:accent6>
      <a:hlink>
        <a:srgbClr val="005F86"/>
      </a:hlink>
      <a:folHlink>
        <a:srgbClr val="003D50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VF_presentation_mall_exempelsidor" id="{32E13D59-7FFC-3243-9DBB-85AB7DBDB186}" vid="{3C9D75F3-811F-2B49-ABFA-E48F5B4F5356}"/>
    </a:ext>
  </a:extLst>
</a:theme>
</file>

<file path=ppt/theme/theme5.xml><?xml version="1.0" encoding="utf-8"?>
<a:theme xmlns:a="http://schemas.openxmlformats.org/drawingml/2006/main" name="1_Varuförsörjningen blå">
  <a:themeElements>
    <a:clrScheme name="Varuförsörjningen">
      <a:dk1>
        <a:srgbClr val="003E51"/>
      </a:dk1>
      <a:lt1>
        <a:srgbClr val="FFFFFF"/>
      </a:lt1>
      <a:dk2>
        <a:srgbClr val="003E51"/>
      </a:dk2>
      <a:lt2>
        <a:srgbClr val="A3DAE8"/>
      </a:lt2>
      <a:accent1>
        <a:srgbClr val="156082"/>
      </a:accent1>
      <a:accent2>
        <a:srgbClr val="A3DBE8"/>
      </a:accent2>
      <a:accent3>
        <a:srgbClr val="C3D4BA"/>
      </a:accent3>
      <a:accent4>
        <a:srgbClr val="0F9ED5"/>
      </a:accent4>
      <a:accent5>
        <a:srgbClr val="5E366D"/>
      </a:accent5>
      <a:accent6>
        <a:srgbClr val="E8927C"/>
      </a:accent6>
      <a:hlink>
        <a:srgbClr val="005F86"/>
      </a:hlink>
      <a:folHlink>
        <a:srgbClr val="003D50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EB13B7BA-ED88-4D2D-8D49-15103DCCD018}" vid="{F478122A-91E9-4194-8EC1-A6F709735313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782515-f6b9-41f2-bf8b-d7300b3503df">
      <Terms xmlns="http://schemas.microsoft.com/office/infopath/2007/PartnerControls"/>
    </lcf76f155ced4ddcb4097134ff3c332f>
    <TaxCatchAll xmlns="28c0f289-e8e7-494a-b19b-89669d2ae23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B268A37EAAB64296BB11533CC973A4" ma:contentTypeVersion="18" ma:contentTypeDescription="Skapa ett nytt dokument." ma:contentTypeScope="" ma:versionID="8e6695802ff381e176c7288517fc7498">
  <xsd:schema xmlns:xsd="http://www.w3.org/2001/XMLSchema" xmlns:xs="http://www.w3.org/2001/XMLSchema" xmlns:p="http://schemas.microsoft.com/office/2006/metadata/properties" xmlns:ns2="fc782515-f6b9-41f2-bf8b-d7300b3503df" xmlns:ns3="941adc20-2258-45de-8bd3-8388c8de7047" xmlns:ns4="28c0f289-e8e7-494a-b19b-89669d2ae230" targetNamespace="http://schemas.microsoft.com/office/2006/metadata/properties" ma:root="true" ma:fieldsID="75994cad1c7c936a3934c03ff7695dfa" ns2:_="" ns3:_="" ns4:_="">
    <xsd:import namespace="fc782515-f6b9-41f2-bf8b-d7300b3503df"/>
    <xsd:import namespace="941adc20-2258-45de-8bd3-8388c8de7047"/>
    <xsd:import namespace="28c0f289-e8e7-494a-b19b-89669d2ae23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782515-f6b9-41f2-bf8b-d7300b3503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dc5775e4-b345-4190-a263-decfa033c0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1adc20-2258-45de-8bd3-8388c8de704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c0f289-e8e7-494a-b19b-89669d2ae23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9d50726d-6a46-4097-aefe-1ab4e90cec99}" ma:internalName="TaxCatchAll" ma:showField="CatchAllData" ma:web="941adc20-2258-45de-8bd3-8388c8de70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30E76B-1EFD-4BFF-B7AE-8FC333CD919A}">
  <ds:schemaRefs>
    <ds:schemaRef ds:uri="http://schemas.microsoft.com/office/2006/metadata/properties"/>
    <ds:schemaRef ds:uri="http://schemas.microsoft.com/office/infopath/2007/PartnerControls"/>
    <ds:schemaRef ds:uri="fc782515-f6b9-41f2-bf8b-d7300b3503df"/>
    <ds:schemaRef ds:uri="28c0f289-e8e7-494a-b19b-89669d2ae230"/>
  </ds:schemaRefs>
</ds:datastoreItem>
</file>

<file path=customXml/itemProps2.xml><?xml version="1.0" encoding="utf-8"?>
<ds:datastoreItem xmlns:ds="http://schemas.openxmlformats.org/officeDocument/2006/customXml" ds:itemID="{6177DE06-0B9B-4ABB-A361-CD3A783233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E652CF-0770-4A13-B0DF-6E282A1264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782515-f6b9-41f2-bf8b-d7300b3503df"/>
    <ds:schemaRef ds:uri="941adc20-2258-45de-8bd3-8388c8de7047"/>
    <ds:schemaRef ds:uri="28c0f289-e8e7-494a-b19b-89669d2ae2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VF_presentation_mall</Template>
  <TotalTime>4551</TotalTime>
  <Words>481</Words>
  <Application>Microsoft Office PowerPoint</Application>
  <PresentationFormat>Bredbild</PresentationFormat>
  <Paragraphs>55</Paragraphs>
  <Slides>11</Slides>
  <Notes>0</Notes>
  <HiddenSlides>1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5</vt:i4>
      </vt:variant>
      <vt:variant>
        <vt:lpstr>Bildrubriker</vt:lpstr>
      </vt:variant>
      <vt:variant>
        <vt:i4>11</vt:i4>
      </vt:variant>
    </vt:vector>
  </HeadingPairs>
  <TitlesOfParts>
    <vt:vector size="20" baseType="lpstr">
      <vt:lpstr>Aptos</vt:lpstr>
      <vt:lpstr>Arial</vt:lpstr>
      <vt:lpstr>Franklin Gothic Book</vt:lpstr>
      <vt:lpstr>Georgia</vt:lpstr>
      <vt:lpstr>Varuförsörjningen blå</vt:lpstr>
      <vt:lpstr>Varuförsörjningen grön</vt:lpstr>
      <vt:lpstr>Varuförsörjningen aprikos</vt:lpstr>
      <vt:lpstr>Varuförsörjningen purpur</vt:lpstr>
      <vt:lpstr>1_Varuförsörjningen blå</vt:lpstr>
      <vt:lpstr>Vi finns i bakgrunden – så vården kan stå i centrum.</vt:lpstr>
      <vt:lpstr>Störningar i Varuförsörjningens support</vt:lpstr>
      <vt:lpstr>Medicinbägare åter beställningsbar</vt:lpstr>
      <vt:lpstr>Kosttillägg från Nestlé</vt:lpstr>
      <vt:lpstr>Registerpapper till defibrillator med rutnät 1-kanal 50mmx30m från Vingmed utgår</vt:lpstr>
      <vt:lpstr>Kontorsmaterial, allmänt</vt:lpstr>
      <vt:lpstr>Förbättringar på hemsidan</vt:lpstr>
      <vt:lpstr>Orka reklamera!</vt:lpstr>
      <vt:lpstr>Nästa möte 27 maj kl.14</vt:lpstr>
      <vt:lpstr>Frågor?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Angelica Olofsson Fernandez</dc:creator>
  <cp:lastModifiedBy>Angelica Olofsson Fernandez</cp:lastModifiedBy>
  <cp:revision>1</cp:revision>
  <dcterms:created xsi:type="dcterms:W3CDTF">2025-10-20T06:32:44Z</dcterms:created>
  <dcterms:modified xsi:type="dcterms:W3CDTF">2026-04-22T11:59:33Z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0x010100C2B268A37EAAB64296BB11533CC973A4</vt:lpwstr>
  </property>
  <property fmtid="{D5CDD505-2E9C-101B-9397-08002B2CF9AE}" pid="3" name="MediaServiceImageTags">
    <vt:lpwstr/>
  </property>
</Properties>
</file>