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4" r:id="rId5"/>
    <p:sldMasterId id="2147483672" r:id="rId6"/>
    <p:sldMasterId id="2147483676" r:id="rId7"/>
    <p:sldMasterId id="2147483680" r:id="rId8"/>
  </p:sldMasterIdLst>
  <p:notesMasterIdLst>
    <p:notesMasterId r:id="rId29"/>
  </p:notesMasterIdLst>
  <p:sldIdLst>
    <p:sldId id="256" r:id="rId9"/>
    <p:sldId id="258" r:id="rId10"/>
    <p:sldId id="273" r:id="rId11"/>
    <p:sldId id="265" r:id="rId12"/>
    <p:sldId id="266" r:id="rId13"/>
    <p:sldId id="259" r:id="rId14"/>
    <p:sldId id="260" r:id="rId15"/>
    <p:sldId id="277" r:id="rId16"/>
    <p:sldId id="280" r:id="rId17"/>
    <p:sldId id="285" r:id="rId18"/>
    <p:sldId id="278" r:id="rId19"/>
    <p:sldId id="284" r:id="rId20"/>
    <p:sldId id="279" r:id="rId21"/>
    <p:sldId id="274" r:id="rId22"/>
    <p:sldId id="276" r:id="rId23"/>
    <p:sldId id="286" r:id="rId24"/>
    <p:sldId id="269" r:id="rId25"/>
    <p:sldId id="271" r:id="rId26"/>
    <p:sldId id="270" r:id="rId27"/>
    <p:sldId id="272" r:id="rId2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F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F99783-6814-41F3-B69F-2EF4E9DB2E5E}" v="274" dt="2026-09-23T11:36:09.795"/>
    <p1510:client id="{69510E9A-519C-419D-A92E-05DF491E6D3E}" v="671" dt="2026-09-23T11:49:05.022"/>
    <p1510:client id="{75661780-5FE9-4C3E-BD2A-F06BF9BBC555}" v="66" dt="2026-09-23T08:19:12.2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ica Olofsson Fernandez" userId="ce698ed2-e0d9-447d-9759-99f79b696a68" providerId="ADAL" clId="{92EE8805-A51E-4159-A1A9-391876FFDD5D}"/>
    <pc:docChg chg="undo custSel addSld delSld modSld sldOrd">
      <pc:chgData name="Angelica Olofsson Fernandez" userId="ce698ed2-e0d9-447d-9759-99f79b696a68" providerId="ADAL" clId="{92EE8805-A51E-4159-A1A9-391876FFDD5D}" dt="2026-09-23T08:19:12.298" v="542" actId="20577"/>
      <pc:docMkLst>
        <pc:docMk/>
      </pc:docMkLst>
      <pc:sldChg chg="addSp modSp mod">
        <pc:chgData name="Angelica Olofsson Fernandez" userId="ce698ed2-e0d9-447d-9759-99f79b696a68" providerId="ADAL" clId="{92EE8805-A51E-4159-A1A9-391876FFDD5D}" dt="2026-09-23T08:19:12.298" v="542" actId="20577"/>
        <pc:sldMkLst>
          <pc:docMk/>
          <pc:sldMk cId="2067853291" sldId="258"/>
        </pc:sldMkLst>
        <pc:spChg chg="add mod">
          <ac:chgData name="Angelica Olofsson Fernandez" userId="ce698ed2-e0d9-447d-9759-99f79b696a68" providerId="ADAL" clId="{92EE8805-A51E-4159-A1A9-391876FFDD5D}" dt="2026-09-23T08:19:12.298" v="542" actId="20577"/>
          <ac:spMkLst>
            <pc:docMk/>
            <pc:sldMk cId="2067853291" sldId="258"/>
            <ac:spMk id="2" creationId="{BDD2B87D-1328-9491-F439-836994527993}"/>
          </ac:spMkLst>
        </pc:spChg>
      </pc:sldChg>
      <pc:sldChg chg="modSp add mod">
        <pc:chgData name="Angelica Olofsson Fernandez" userId="ce698ed2-e0d9-447d-9759-99f79b696a68" providerId="ADAL" clId="{92EE8805-A51E-4159-A1A9-391876FFDD5D}" dt="2026-09-21T06:03:36.158" v="9" actId="1076"/>
        <pc:sldMkLst>
          <pc:docMk/>
          <pc:sldMk cId="537044818" sldId="259"/>
        </pc:sldMkLst>
        <pc:spChg chg="mod">
          <ac:chgData name="Angelica Olofsson Fernandez" userId="ce698ed2-e0d9-447d-9759-99f79b696a68" providerId="ADAL" clId="{92EE8805-A51E-4159-A1A9-391876FFDD5D}" dt="2026-09-21T06:03:28.245" v="8" actId="1076"/>
          <ac:spMkLst>
            <pc:docMk/>
            <pc:sldMk cId="537044818" sldId="259"/>
            <ac:spMk id="4" creationId="{B5A1D8DF-9A22-8A0A-BA9B-06E52ED90745}"/>
          </ac:spMkLst>
        </pc:spChg>
        <pc:spChg chg="mod">
          <ac:chgData name="Angelica Olofsson Fernandez" userId="ce698ed2-e0d9-447d-9759-99f79b696a68" providerId="ADAL" clId="{92EE8805-A51E-4159-A1A9-391876FFDD5D}" dt="2026-09-21T06:03:36.158" v="9" actId="1076"/>
          <ac:spMkLst>
            <pc:docMk/>
            <pc:sldMk cId="537044818" sldId="259"/>
            <ac:spMk id="5" creationId="{2CF24545-472F-BA0D-A434-44D1401C821D}"/>
          </ac:spMkLst>
        </pc:spChg>
      </pc:sldChg>
      <pc:sldChg chg="modSp add mod">
        <pc:chgData name="Angelica Olofsson Fernandez" userId="ce698ed2-e0d9-447d-9759-99f79b696a68" providerId="ADAL" clId="{92EE8805-A51E-4159-A1A9-391876FFDD5D}" dt="2026-09-21T06:03:53.389" v="13" actId="1076"/>
        <pc:sldMkLst>
          <pc:docMk/>
          <pc:sldMk cId="2537025725" sldId="260"/>
        </pc:sldMkLst>
        <pc:spChg chg="mod">
          <ac:chgData name="Angelica Olofsson Fernandez" userId="ce698ed2-e0d9-447d-9759-99f79b696a68" providerId="ADAL" clId="{92EE8805-A51E-4159-A1A9-391876FFDD5D}" dt="2026-09-21T06:03:49.829" v="12" actId="1076"/>
          <ac:spMkLst>
            <pc:docMk/>
            <pc:sldMk cId="2537025725" sldId="260"/>
            <ac:spMk id="4" creationId="{CD3BD8AC-3822-AD24-88CE-46019E287704}"/>
          </ac:spMkLst>
        </pc:spChg>
        <pc:spChg chg="mod">
          <ac:chgData name="Angelica Olofsson Fernandez" userId="ce698ed2-e0d9-447d-9759-99f79b696a68" providerId="ADAL" clId="{92EE8805-A51E-4159-A1A9-391876FFDD5D}" dt="2026-09-21T06:03:53.389" v="13" actId="1076"/>
          <ac:spMkLst>
            <pc:docMk/>
            <pc:sldMk cId="2537025725" sldId="260"/>
            <ac:spMk id="5" creationId="{1248961C-8A3F-674F-86C7-02D687A7EA13}"/>
          </ac:spMkLst>
        </pc:spChg>
      </pc:sldChg>
      <pc:sldChg chg="del">
        <pc:chgData name="Angelica Olofsson Fernandez" userId="ce698ed2-e0d9-447d-9759-99f79b696a68" providerId="ADAL" clId="{92EE8805-A51E-4159-A1A9-391876FFDD5D}" dt="2026-09-22T12:25:30.087" v="310" actId="47"/>
        <pc:sldMkLst>
          <pc:docMk/>
          <pc:sldMk cId="2206875781" sldId="261"/>
        </pc:sldMkLst>
      </pc:sldChg>
      <pc:sldChg chg="addSp modSp add del mod ord">
        <pc:chgData name="Angelica Olofsson Fernandez" userId="ce698ed2-e0d9-447d-9759-99f79b696a68" providerId="ADAL" clId="{92EE8805-A51E-4159-A1A9-391876FFDD5D}" dt="2026-09-22T12:42:07.258" v="362"/>
        <pc:sldMkLst>
          <pc:docMk/>
          <pc:sldMk cId="2665988597" sldId="262"/>
        </pc:sldMkLst>
        <pc:spChg chg="mod">
          <ac:chgData name="Angelica Olofsson Fernandez" userId="ce698ed2-e0d9-447d-9759-99f79b696a68" providerId="ADAL" clId="{92EE8805-A51E-4159-A1A9-391876FFDD5D}" dt="2026-09-22T12:23:49.867" v="297" actId="1076"/>
          <ac:spMkLst>
            <pc:docMk/>
            <pc:sldMk cId="2665988597" sldId="262"/>
            <ac:spMk id="5" creationId="{15D28B52-62BC-7495-FD43-FE031B5C5B61}"/>
          </ac:spMkLst>
        </pc:spChg>
        <pc:picChg chg="add mod">
          <ac:chgData name="Angelica Olofsson Fernandez" userId="ce698ed2-e0d9-447d-9759-99f79b696a68" providerId="ADAL" clId="{92EE8805-A51E-4159-A1A9-391876FFDD5D}" dt="2026-09-22T12:24:21.401" v="302" actId="207"/>
          <ac:picMkLst>
            <pc:docMk/>
            <pc:sldMk cId="2665988597" sldId="262"/>
            <ac:picMk id="3" creationId="{3DF3CC3A-DB87-5D8A-D80F-DC91AD307F3C}"/>
          </ac:picMkLst>
        </pc:picChg>
        <pc:picChg chg="add mod">
          <ac:chgData name="Angelica Olofsson Fernandez" userId="ce698ed2-e0d9-447d-9759-99f79b696a68" providerId="ADAL" clId="{92EE8805-A51E-4159-A1A9-391876FFDD5D}" dt="2026-09-22T12:25:18.169" v="309" actId="1076"/>
          <ac:picMkLst>
            <pc:docMk/>
            <pc:sldMk cId="2665988597" sldId="262"/>
            <ac:picMk id="7" creationId="{0F710592-F567-063D-AEE3-9180D79CCE4A}"/>
          </ac:picMkLst>
        </pc:picChg>
      </pc:sldChg>
      <pc:sldChg chg="add">
        <pc:chgData name="Angelica Olofsson Fernandez" userId="ce698ed2-e0d9-447d-9759-99f79b696a68" providerId="ADAL" clId="{92EE8805-A51E-4159-A1A9-391876FFDD5D}" dt="2026-09-21T06:02:49.005" v="5"/>
        <pc:sldMkLst>
          <pc:docMk/>
          <pc:sldMk cId="2648343911" sldId="265"/>
        </pc:sldMkLst>
      </pc:sldChg>
      <pc:sldChg chg="add">
        <pc:chgData name="Angelica Olofsson Fernandez" userId="ce698ed2-e0d9-447d-9759-99f79b696a68" providerId="ADAL" clId="{92EE8805-A51E-4159-A1A9-391876FFDD5D}" dt="2026-09-21T06:02:49.005" v="5"/>
        <pc:sldMkLst>
          <pc:docMk/>
          <pc:sldMk cId="4203953364" sldId="266"/>
        </pc:sldMkLst>
      </pc:sldChg>
      <pc:sldChg chg="modSp mod">
        <pc:chgData name="Angelica Olofsson Fernandez" userId="ce698ed2-e0d9-447d-9759-99f79b696a68" providerId="ADAL" clId="{92EE8805-A51E-4159-A1A9-391876FFDD5D}" dt="2026-09-21T06:10:58.105" v="17" actId="20577"/>
        <pc:sldMkLst>
          <pc:docMk/>
          <pc:sldMk cId="3797026893" sldId="271"/>
        </pc:sldMkLst>
        <pc:spChg chg="mod">
          <ac:chgData name="Angelica Olofsson Fernandez" userId="ce698ed2-e0d9-447d-9759-99f79b696a68" providerId="ADAL" clId="{92EE8805-A51E-4159-A1A9-391876FFDD5D}" dt="2026-09-21T06:10:58.105" v="17" actId="20577"/>
          <ac:spMkLst>
            <pc:docMk/>
            <pc:sldMk cId="3797026893" sldId="271"/>
            <ac:spMk id="2" creationId="{268701DA-CEE4-A428-DF55-BA49EC85D510}"/>
          </ac:spMkLst>
        </pc:spChg>
      </pc:sldChg>
      <pc:sldChg chg="add">
        <pc:chgData name="Angelica Olofsson Fernandez" userId="ce698ed2-e0d9-447d-9759-99f79b696a68" providerId="ADAL" clId="{92EE8805-A51E-4159-A1A9-391876FFDD5D}" dt="2026-09-21T06:02:49.005" v="5"/>
        <pc:sldMkLst>
          <pc:docMk/>
          <pc:sldMk cId="634308587" sldId="273"/>
        </pc:sldMkLst>
      </pc:sldChg>
      <pc:sldChg chg="modSp add mod ord">
        <pc:chgData name="Angelica Olofsson Fernandez" userId="ce698ed2-e0d9-447d-9759-99f79b696a68" providerId="ADAL" clId="{92EE8805-A51E-4159-A1A9-391876FFDD5D}" dt="2026-09-22T12:42:15.972" v="364"/>
        <pc:sldMkLst>
          <pc:docMk/>
          <pc:sldMk cId="262122398" sldId="274"/>
        </pc:sldMkLst>
        <pc:spChg chg="mod">
          <ac:chgData name="Angelica Olofsson Fernandez" userId="ce698ed2-e0d9-447d-9759-99f79b696a68" providerId="ADAL" clId="{92EE8805-A51E-4159-A1A9-391876FFDD5D}" dt="2026-09-21T06:11:56.545" v="21" actId="1076"/>
          <ac:spMkLst>
            <pc:docMk/>
            <pc:sldMk cId="262122398" sldId="274"/>
            <ac:spMk id="2" creationId="{4FE645CB-3A1B-FF41-8F27-1774B8C66EDE}"/>
          </ac:spMkLst>
        </pc:spChg>
        <pc:spChg chg="mod">
          <ac:chgData name="Angelica Olofsson Fernandez" userId="ce698ed2-e0d9-447d-9759-99f79b696a68" providerId="ADAL" clId="{92EE8805-A51E-4159-A1A9-391876FFDD5D}" dt="2026-09-21T06:11:53.777" v="20" actId="1076"/>
          <ac:spMkLst>
            <pc:docMk/>
            <pc:sldMk cId="262122398" sldId="274"/>
            <ac:spMk id="5" creationId="{15D28B52-62BC-7495-FD43-FE031B5C5B61}"/>
          </ac:spMkLst>
        </pc:spChg>
      </pc:sldChg>
      <pc:sldChg chg="add ord">
        <pc:chgData name="Angelica Olofsson Fernandez" userId="ce698ed2-e0d9-447d-9759-99f79b696a68" providerId="ADAL" clId="{92EE8805-A51E-4159-A1A9-391876FFDD5D}" dt="2026-09-22T12:42:15.972" v="364"/>
        <pc:sldMkLst>
          <pc:docMk/>
          <pc:sldMk cId="1995189675" sldId="276"/>
        </pc:sldMkLst>
      </pc:sldChg>
      <pc:sldChg chg="modSp mod">
        <pc:chgData name="Angelica Olofsson Fernandez" userId="ce698ed2-e0d9-447d-9759-99f79b696a68" providerId="ADAL" clId="{92EE8805-A51E-4159-A1A9-391876FFDD5D}" dt="2026-09-22T09:15:19.890" v="82" actId="20577"/>
        <pc:sldMkLst>
          <pc:docMk/>
          <pc:sldMk cId="2684383471" sldId="277"/>
        </pc:sldMkLst>
        <pc:spChg chg="mod">
          <ac:chgData name="Angelica Olofsson Fernandez" userId="ce698ed2-e0d9-447d-9759-99f79b696a68" providerId="ADAL" clId="{92EE8805-A51E-4159-A1A9-391876FFDD5D}" dt="2026-09-22T09:15:19.890" v="82" actId="20577"/>
          <ac:spMkLst>
            <pc:docMk/>
            <pc:sldMk cId="2684383471" sldId="277"/>
            <ac:spMk id="5" creationId="{5461E653-9280-496A-0C00-700CC022A8D1}"/>
          </ac:spMkLst>
        </pc:spChg>
      </pc:sldChg>
      <pc:sldChg chg="modSp new mod">
        <pc:chgData name="Angelica Olofsson Fernandez" userId="ce698ed2-e0d9-447d-9759-99f79b696a68" providerId="ADAL" clId="{92EE8805-A51E-4159-A1A9-391876FFDD5D}" dt="2026-09-22T12:28:14.479" v="323" actId="1076"/>
        <pc:sldMkLst>
          <pc:docMk/>
          <pc:sldMk cId="2348375791" sldId="278"/>
        </pc:sldMkLst>
        <pc:spChg chg="mod">
          <ac:chgData name="Angelica Olofsson Fernandez" userId="ce698ed2-e0d9-447d-9759-99f79b696a68" providerId="ADAL" clId="{92EE8805-A51E-4159-A1A9-391876FFDD5D}" dt="2026-09-22T12:27:44.736" v="320"/>
          <ac:spMkLst>
            <pc:docMk/>
            <pc:sldMk cId="2348375791" sldId="278"/>
            <ac:spMk id="2" creationId="{CA135D72-0334-F97D-D78D-E76268A50607}"/>
          </ac:spMkLst>
        </pc:spChg>
        <pc:spChg chg="mod">
          <ac:chgData name="Angelica Olofsson Fernandez" userId="ce698ed2-e0d9-447d-9759-99f79b696a68" providerId="ADAL" clId="{92EE8805-A51E-4159-A1A9-391876FFDD5D}" dt="2026-09-22T12:28:14.479" v="323" actId="1076"/>
          <ac:spMkLst>
            <pc:docMk/>
            <pc:sldMk cId="2348375791" sldId="278"/>
            <ac:spMk id="3" creationId="{F1C6CF8C-9317-AD6C-3866-9397AD63AFF4}"/>
          </ac:spMkLst>
        </pc:spChg>
      </pc:sldChg>
      <pc:sldChg chg="addSp delSp modSp new mod">
        <pc:chgData name="Angelica Olofsson Fernandez" userId="ce698ed2-e0d9-447d-9759-99f79b696a68" providerId="ADAL" clId="{92EE8805-A51E-4159-A1A9-391876FFDD5D}" dt="2026-09-22T12:34:59.209" v="347" actId="20577"/>
        <pc:sldMkLst>
          <pc:docMk/>
          <pc:sldMk cId="614113468" sldId="279"/>
        </pc:sldMkLst>
        <pc:spChg chg="del">
          <ac:chgData name="Angelica Olofsson Fernandez" userId="ce698ed2-e0d9-447d-9759-99f79b696a68" providerId="ADAL" clId="{92EE8805-A51E-4159-A1A9-391876FFDD5D}" dt="2026-09-22T12:34:35.366" v="337"/>
          <ac:spMkLst>
            <pc:docMk/>
            <pc:sldMk cId="614113468" sldId="279"/>
            <ac:spMk id="2" creationId="{B0D0800B-6250-0BA8-EA1A-099D2B25E474}"/>
          </ac:spMkLst>
        </pc:spChg>
        <pc:spChg chg="mod">
          <ac:chgData name="Angelica Olofsson Fernandez" userId="ce698ed2-e0d9-447d-9759-99f79b696a68" providerId="ADAL" clId="{92EE8805-A51E-4159-A1A9-391876FFDD5D}" dt="2026-09-22T12:34:59.209" v="347" actId="20577"/>
          <ac:spMkLst>
            <pc:docMk/>
            <pc:sldMk cId="614113468" sldId="279"/>
            <ac:spMk id="3" creationId="{1EC75671-D17D-57B3-D903-4EDA3ADDB4E2}"/>
          </ac:spMkLst>
        </pc:spChg>
        <pc:spChg chg="add mod">
          <ac:chgData name="Angelica Olofsson Fernandez" userId="ce698ed2-e0d9-447d-9759-99f79b696a68" providerId="ADAL" clId="{92EE8805-A51E-4159-A1A9-391876FFDD5D}" dt="2026-09-22T12:34:35.366" v="337"/>
          <ac:spMkLst>
            <pc:docMk/>
            <pc:sldMk cId="614113468" sldId="279"/>
            <ac:spMk id="5" creationId="{FF3F7E15-8A50-EBC1-C25A-CC03905F0FBF}"/>
          </ac:spMkLst>
        </pc:spChg>
      </pc:sldChg>
      <pc:sldChg chg="addSp modSp new mod">
        <pc:chgData name="Angelica Olofsson Fernandez" userId="ce698ed2-e0d9-447d-9759-99f79b696a68" providerId="ADAL" clId="{92EE8805-A51E-4159-A1A9-391876FFDD5D}" dt="2026-09-22T12:36:01.172" v="358" actId="26606"/>
        <pc:sldMkLst>
          <pc:docMk/>
          <pc:sldMk cId="917501216" sldId="280"/>
        </pc:sldMkLst>
        <pc:spChg chg="mod">
          <ac:chgData name="Angelica Olofsson Fernandez" userId="ce698ed2-e0d9-447d-9759-99f79b696a68" providerId="ADAL" clId="{92EE8805-A51E-4159-A1A9-391876FFDD5D}" dt="2026-09-22T12:35:34.249" v="350" actId="26606"/>
          <ac:spMkLst>
            <pc:docMk/>
            <pc:sldMk cId="917501216" sldId="280"/>
            <ac:spMk id="2" creationId="{C2CFAB3A-FD19-3E0F-B8A0-EC0CA9F7C479}"/>
          </ac:spMkLst>
        </pc:spChg>
        <pc:spChg chg="mod">
          <ac:chgData name="Angelica Olofsson Fernandez" userId="ce698ed2-e0d9-447d-9759-99f79b696a68" providerId="ADAL" clId="{92EE8805-A51E-4159-A1A9-391876FFDD5D}" dt="2026-09-22T12:36:01.172" v="358" actId="26606"/>
          <ac:spMkLst>
            <pc:docMk/>
            <pc:sldMk cId="917501216" sldId="280"/>
            <ac:spMk id="3" creationId="{50CC50FC-B6D5-FCFC-3DF2-5FAE527B1C48}"/>
          </ac:spMkLst>
        </pc:spChg>
        <pc:spChg chg="mod">
          <ac:chgData name="Angelica Olofsson Fernandez" userId="ce698ed2-e0d9-447d-9759-99f79b696a68" providerId="ADAL" clId="{92EE8805-A51E-4159-A1A9-391876FFDD5D}" dt="2026-09-22T12:35:34.249" v="350" actId="26606"/>
          <ac:spMkLst>
            <pc:docMk/>
            <pc:sldMk cId="917501216" sldId="280"/>
            <ac:spMk id="4" creationId="{83FF7705-7C68-51BD-98BE-E37788939C5F}"/>
          </ac:spMkLst>
        </pc:spChg>
        <pc:picChg chg="add mod">
          <ac:chgData name="Angelica Olofsson Fernandez" userId="ce698ed2-e0d9-447d-9759-99f79b696a68" providerId="ADAL" clId="{92EE8805-A51E-4159-A1A9-391876FFDD5D}" dt="2026-09-22T12:36:01.172" v="358" actId="26606"/>
          <ac:picMkLst>
            <pc:docMk/>
            <pc:sldMk cId="917501216" sldId="280"/>
            <ac:picMk id="6" creationId="{CC8D9854-085A-C06B-5396-A22D50E6A952}"/>
          </ac:picMkLst>
        </pc:picChg>
      </pc:sldChg>
      <pc:sldChg chg="ord">
        <pc:chgData name="Angelica Olofsson Fernandez" userId="ce698ed2-e0d9-447d-9759-99f79b696a68" providerId="ADAL" clId="{92EE8805-A51E-4159-A1A9-391876FFDD5D}" dt="2026-09-22T12:41:42.694" v="360"/>
        <pc:sldMkLst>
          <pc:docMk/>
          <pc:sldMk cId="1828223247" sldId="281"/>
        </pc:sldMkLst>
      </pc:sldChg>
      <pc:sldChg chg="ord">
        <pc:chgData name="Angelica Olofsson Fernandez" userId="ce698ed2-e0d9-447d-9759-99f79b696a68" providerId="ADAL" clId="{92EE8805-A51E-4159-A1A9-391876FFDD5D}" dt="2026-09-22T12:41:42.694" v="360"/>
        <pc:sldMkLst>
          <pc:docMk/>
          <pc:sldMk cId="622285192" sldId="282"/>
        </pc:sldMkLst>
      </pc:sldChg>
      <pc:sldChg chg="addSp delSp modSp new mod">
        <pc:chgData name="Angelica Olofsson Fernandez" userId="ce698ed2-e0d9-447d-9759-99f79b696a68" providerId="ADAL" clId="{92EE8805-A51E-4159-A1A9-391876FFDD5D}" dt="2026-09-22T15:59:40.678" v="370" actId="1076"/>
        <pc:sldMkLst>
          <pc:docMk/>
          <pc:sldMk cId="1681399133" sldId="285"/>
        </pc:sldMkLst>
        <pc:spChg chg="del">
          <ac:chgData name="Angelica Olofsson Fernandez" userId="ce698ed2-e0d9-447d-9759-99f79b696a68" providerId="ADAL" clId="{92EE8805-A51E-4159-A1A9-391876FFDD5D}" dt="2026-09-22T15:59:26.532" v="366"/>
          <ac:spMkLst>
            <pc:docMk/>
            <pc:sldMk cId="1681399133" sldId="285"/>
            <ac:spMk id="3" creationId="{CBCEEE9E-31AF-5DB7-C0CE-63EA42D6ED38}"/>
          </ac:spMkLst>
        </pc:spChg>
        <pc:spChg chg="add del mod">
          <ac:chgData name="Angelica Olofsson Fernandez" userId="ce698ed2-e0d9-447d-9759-99f79b696a68" providerId="ADAL" clId="{92EE8805-A51E-4159-A1A9-391876FFDD5D}" dt="2026-09-22T15:59:35.251" v="369" actId="22"/>
          <ac:spMkLst>
            <pc:docMk/>
            <pc:sldMk cId="1681399133" sldId="285"/>
            <ac:spMk id="7" creationId="{7F7C8542-B59F-C0C5-118D-167F3974DC60}"/>
          </ac:spMkLst>
        </pc:spChg>
        <pc:picChg chg="add del mod">
          <ac:chgData name="Angelica Olofsson Fernandez" userId="ce698ed2-e0d9-447d-9759-99f79b696a68" providerId="ADAL" clId="{92EE8805-A51E-4159-A1A9-391876FFDD5D}" dt="2026-09-22T15:59:32.177" v="368" actId="478"/>
          <ac:picMkLst>
            <pc:docMk/>
            <pc:sldMk cId="1681399133" sldId="285"/>
            <ac:picMk id="5" creationId="{102B112C-E3D4-5FAE-649C-3189E4C29894}"/>
          </ac:picMkLst>
        </pc:picChg>
        <pc:picChg chg="add mod ord">
          <ac:chgData name="Angelica Olofsson Fernandez" userId="ce698ed2-e0d9-447d-9759-99f79b696a68" providerId="ADAL" clId="{92EE8805-A51E-4159-A1A9-391876FFDD5D}" dt="2026-09-22T15:59:40.678" v="370" actId="1076"/>
          <ac:picMkLst>
            <pc:docMk/>
            <pc:sldMk cId="1681399133" sldId="285"/>
            <ac:picMk id="9" creationId="{F1717E3B-46A7-913F-E646-533A0B0A5FDE}"/>
          </ac:picMkLst>
        </pc:picChg>
      </pc:sldChg>
      <pc:sldChg chg="modSp new">
        <pc:chgData name="Angelica Olofsson Fernandez" userId="ce698ed2-e0d9-447d-9759-99f79b696a68" providerId="ADAL" clId="{92EE8805-A51E-4159-A1A9-391876FFDD5D}" dt="2026-09-23T08:18:53.008" v="495"/>
        <pc:sldMkLst>
          <pc:docMk/>
          <pc:sldMk cId="3910524015" sldId="285"/>
        </pc:sldMkLst>
        <pc:spChg chg="mod">
          <ac:chgData name="Angelica Olofsson Fernandez" userId="ce698ed2-e0d9-447d-9759-99f79b696a68" providerId="ADAL" clId="{92EE8805-A51E-4159-A1A9-391876FFDD5D}" dt="2026-09-23T08:18:53.008" v="495"/>
          <ac:spMkLst>
            <pc:docMk/>
            <pc:sldMk cId="3910524015" sldId="285"/>
            <ac:spMk id="2" creationId="{D92934C9-8AC2-667B-66E4-A3351095069E}"/>
          </ac:spMkLst>
        </pc:spChg>
        <pc:spChg chg="mod">
          <ac:chgData name="Angelica Olofsson Fernandez" userId="ce698ed2-e0d9-447d-9759-99f79b696a68" providerId="ADAL" clId="{92EE8805-A51E-4159-A1A9-391876FFDD5D}" dt="2026-09-23T08:18:37.169" v="494"/>
          <ac:spMkLst>
            <pc:docMk/>
            <pc:sldMk cId="3910524015" sldId="285"/>
            <ac:spMk id="3" creationId="{290859A9-6E40-F864-DFF3-45F9D574CC6F}"/>
          </ac:spMkLst>
        </pc:spChg>
      </pc:sldChg>
    </pc:docChg>
  </pc:docChgLst>
  <pc:docChgLst>
    <pc:chgData name="Sara Rosencrantz" userId="32d51241-acd9-4758-af6f-516a7d6653f6" providerId="ADAL" clId="{B4563776-520B-410C-90BB-6425CDB33F45}"/>
    <pc:docChg chg="custSel addSld delSld modSld sldOrd">
      <pc:chgData name="Sara Rosencrantz" userId="32d51241-acd9-4758-af6f-516a7d6653f6" providerId="ADAL" clId="{B4563776-520B-410C-90BB-6425CDB33F45}" dt="2026-09-23T11:49:05.022" v="1037"/>
      <pc:docMkLst>
        <pc:docMk/>
      </pc:docMkLst>
      <pc:sldChg chg="modSp mod">
        <pc:chgData name="Sara Rosencrantz" userId="32d51241-acd9-4758-af6f-516a7d6653f6" providerId="ADAL" clId="{B4563776-520B-410C-90BB-6425CDB33F45}" dt="2026-09-23T11:49:05.022" v="1037"/>
        <pc:sldMkLst>
          <pc:docMk/>
          <pc:sldMk cId="2067853291" sldId="258"/>
        </pc:sldMkLst>
        <pc:spChg chg="mod">
          <ac:chgData name="Sara Rosencrantz" userId="32d51241-acd9-4758-af6f-516a7d6653f6" providerId="ADAL" clId="{B4563776-520B-410C-90BB-6425CDB33F45}" dt="2026-09-23T11:49:05.022" v="1037"/>
          <ac:spMkLst>
            <pc:docMk/>
            <pc:sldMk cId="2067853291" sldId="258"/>
            <ac:spMk id="2" creationId="{BDD2B87D-1328-9491-F439-836994527993}"/>
          </ac:spMkLst>
        </pc:spChg>
      </pc:sldChg>
      <pc:sldChg chg="del">
        <pc:chgData name="Sara Rosencrantz" userId="32d51241-acd9-4758-af6f-516a7d6653f6" providerId="ADAL" clId="{B4563776-520B-410C-90BB-6425CDB33F45}" dt="2026-09-23T11:43:11.245" v="1023" actId="47"/>
        <pc:sldMkLst>
          <pc:docMk/>
          <pc:sldMk cId="2665988597" sldId="262"/>
        </pc:sldMkLst>
      </pc:sldChg>
      <pc:sldChg chg="addSp delSp modSp mod">
        <pc:chgData name="Sara Rosencrantz" userId="32d51241-acd9-4758-af6f-516a7d6653f6" providerId="ADAL" clId="{B4563776-520B-410C-90BB-6425CDB33F45}" dt="2026-09-23T10:36:13.293" v="1017" actId="478"/>
        <pc:sldMkLst>
          <pc:docMk/>
          <pc:sldMk cId="1995189675" sldId="276"/>
        </pc:sldMkLst>
        <pc:picChg chg="add del mod">
          <ac:chgData name="Sara Rosencrantz" userId="32d51241-acd9-4758-af6f-516a7d6653f6" providerId="ADAL" clId="{B4563776-520B-410C-90BB-6425CDB33F45}" dt="2026-09-23T10:36:13.293" v="1017" actId="478"/>
          <ac:picMkLst>
            <pc:docMk/>
            <pc:sldMk cId="1995189675" sldId="276"/>
            <ac:picMk id="7" creationId="{4AC0E16F-2323-3307-B306-951467E5271A}"/>
          </ac:picMkLst>
        </pc:picChg>
      </pc:sldChg>
      <pc:sldChg chg="modSp add mod">
        <pc:chgData name="Sara Rosencrantz" userId="32d51241-acd9-4758-af6f-516a7d6653f6" providerId="ADAL" clId="{B4563776-520B-410C-90BB-6425CDB33F45}" dt="2026-09-22T07:39:35.120" v="598" actId="20577"/>
        <pc:sldMkLst>
          <pc:docMk/>
          <pc:sldMk cId="2684383471" sldId="277"/>
        </pc:sldMkLst>
        <pc:spChg chg="mod">
          <ac:chgData name="Sara Rosencrantz" userId="32d51241-acd9-4758-af6f-516a7d6653f6" providerId="ADAL" clId="{B4563776-520B-410C-90BB-6425CDB33F45}" dt="2026-09-21T06:42:36.247" v="15" actId="20577"/>
          <ac:spMkLst>
            <pc:docMk/>
            <pc:sldMk cId="2684383471" sldId="277"/>
            <ac:spMk id="4" creationId="{15D29A47-0736-7AC2-8D91-6678E561D592}"/>
          </ac:spMkLst>
        </pc:spChg>
        <pc:spChg chg="mod">
          <ac:chgData name="Sara Rosencrantz" userId="32d51241-acd9-4758-af6f-516a7d6653f6" providerId="ADAL" clId="{B4563776-520B-410C-90BB-6425CDB33F45}" dt="2026-09-22T07:39:35.120" v="598" actId="20577"/>
          <ac:spMkLst>
            <pc:docMk/>
            <pc:sldMk cId="2684383471" sldId="277"/>
            <ac:spMk id="5" creationId="{5461E653-9280-496A-0C00-700CC022A8D1}"/>
          </ac:spMkLst>
        </pc:spChg>
      </pc:sldChg>
      <pc:sldChg chg="addSp delSp modSp mod">
        <pc:chgData name="Sara Rosencrantz" userId="32d51241-acd9-4758-af6f-516a7d6653f6" providerId="ADAL" clId="{B4563776-520B-410C-90BB-6425CDB33F45}" dt="2026-09-23T07:09:14.027" v="970" actId="20577"/>
        <pc:sldMkLst>
          <pc:docMk/>
          <pc:sldMk cId="2348375791" sldId="278"/>
        </pc:sldMkLst>
        <pc:spChg chg="mod">
          <ac:chgData name="Sara Rosencrantz" userId="32d51241-acd9-4758-af6f-516a7d6653f6" providerId="ADAL" clId="{B4563776-520B-410C-90BB-6425CDB33F45}" dt="2026-09-22T13:52:19.552" v="641" actId="20577"/>
          <ac:spMkLst>
            <pc:docMk/>
            <pc:sldMk cId="2348375791" sldId="278"/>
            <ac:spMk id="2" creationId="{CA135D72-0334-F97D-D78D-E76268A50607}"/>
          </ac:spMkLst>
        </pc:spChg>
        <pc:spChg chg="mod">
          <ac:chgData name="Sara Rosencrantz" userId="32d51241-acd9-4758-af6f-516a7d6653f6" providerId="ADAL" clId="{B4563776-520B-410C-90BB-6425CDB33F45}" dt="2026-09-23T07:09:14.027" v="970" actId="20577"/>
          <ac:spMkLst>
            <pc:docMk/>
            <pc:sldMk cId="2348375791" sldId="278"/>
            <ac:spMk id="3" creationId="{F1C6CF8C-9317-AD6C-3866-9397AD63AFF4}"/>
          </ac:spMkLst>
        </pc:spChg>
        <pc:spChg chg="add del mod">
          <ac:chgData name="Sara Rosencrantz" userId="32d51241-acd9-4758-af6f-516a7d6653f6" providerId="ADAL" clId="{B4563776-520B-410C-90BB-6425CDB33F45}" dt="2026-09-22T13:55:01.440" v="797" actId="478"/>
          <ac:spMkLst>
            <pc:docMk/>
            <pc:sldMk cId="2348375791" sldId="278"/>
            <ac:spMk id="7" creationId="{DBDC7B9F-B002-373C-8CFC-0DCB805F5BAA}"/>
          </ac:spMkLst>
        </pc:spChg>
        <pc:spChg chg="add mod">
          <ac:chgData name="Sara Rosencrantz" userId="32d51241-acd9-4758-af6f-516a7d6653f6" providerId="ADAL" clId="{B4563776-520B-410C-90BB-6425CDB33F45}" dt="2026-09-22T13:56:23.198" v="879" actId="1076"/>
          <ac:spMkLst>
            <pc:docMk/>
            <pc:sldMk cId="2348375791" sldId="278"/>
            <ac:spMk id="8" creationId="{DDF5455A-6C51-7FE7-0D3B-A7685F060D6E}"/>
          </ac:spMkLst>
        </pc:spChg>
        <pc:picChg chg="add mod">
          <ac:chgData name="Sara Rosencrantz" userId="32d51241-acd9-4758-af6f-516a7d6653f6" providerId="ADAL" clId="{B4563776-520B-410C-90BB-6425CDB33F45}" dt="2026-09-22T13:53:46.949" v="737" actId="1076"/>
          <ac:picMkLst>
            <pc:docMk/>
            <pc:sldMk cId="2348375791" sldId="278"/>
            <ac:picMk id="6" creationId="{3DE99EAC-0B81-99F2-8F89-9D61F9241EDF}"/>
          </ac:picMkLst>
        </pc:picChg>
      </pc:sldChg>
      <pc:sldChg chg="ord">
        <pc:chgData name="Sara Rosencrantz" userId="32d51241-acd9-4758-af6f-516a7d6653f6" providerId="ADAL" clId="{B4563776-520B-410C-90BB-6425CDB33F45}" dt="2026-09-23T11:48:07.031" v="1029"/>
        <pc:sldMkLst>
          <pc:docMk/>
          <pc:sldMk cId="917501216" sldId="280"/>
        </pc:sldMkLst>
      </pc:sldChg>
      <pc:sldChg chg="del">
        <pc:chgData name="Sara Rosencrantz" userId="32d51241-acd9-4758-af6f-516a7d6653f6" providerId="ADAL" clId="{B4563776-520B-410C-90BB-6425CDB33F45}" dt="2026-09-23T11:45:16.206" v="1026" actId="47"/>
        <pc:sldMkLst>
          <pc:docMk/>
          <pc:sldMk cId="1828223247" sldId="281"/>
        </pc:sldMkLst>
      </pc:sldChg>
      <pc:sldChg chg="del">
        <pc:chgData name="Sara Rosencrantz" userId="32d51241-acd9-4758-af6f-516a7d6653f6" providerId="ADAL" clId="{B4563776-520B-410C-90BB-6425CDB33F45}" dt="2026-09-23T11:45:14.864" v="1025" actId="47"/>
        <pc:sldMkLst>
          <pc:docMk/>
          <pc:sldMk cId="622285192" sldId="282"/>
        </pc:sldMkLst>
      </pc:sldChg>
      <pc:sldChg chg="del">
        <pc:chgData name="Sara Rosencrantz" userId="32d51241-acd9-4758-af6f-516a7d6653f6" providerId="ADAL" clId="{B4563776-520B-410C-90BB-6425CDB33F45}" dt="2026-09-23T11:45:12.526" v="1024" actId="47"/>
        <pc:sldMkLst>
          <pc:docMk/>
          <pc:sldMk cId="1543185371" sldId="283"/>
        </pc:sldMkLst>
      </pc:sldChg>
      <pc:sldChg chg="add">
        <pc:chgData name="Sara Rosencrantz" userId="32d51241-acd9-4758-af6f-516a7d6653f6" providerId="ADAL" clId="{B4563776-520B-410C-90BB-6425CDB33F45}" dt="2026-09-22T13:51:37.448" v="599" actId="2890"/>
        <pc:sldMkLst>
          <pc:docMk/>
          <pc:sldMk cId="2395331898" sldId="284"/>
        </pc:sldMkLst>
      </pc:sldChg>
      <pc:sldChg chg="del">
        <pc:chgData name="Sara Rosencrantz" userId="32d51241-acd9-4758-af6f-516a7d6653f6" providerId="ADAL" clId="{B4563776-520B-410C-90BB-6425CDB33F45}" dt="2026-09-23T06:34:00.924" v="966" actId="47"/>
        <pc:sldMkLst>
          <pc:docMk/>
          <pc:sldMk cId="1681399133" sldId="285"/>
        </pc:sldMkLst>
      </pc:sldChg>
      <pc:sldChg chg="addSp modSp mod ord">
        <pc:chgData name="Sara Rosencrantz" userId="32d51241-acd9-4758-af6f-516a7d6653f6" providerId="ADAL" clId="{B4563776-520B-410C-90BB-6425CDB33F45}" dt="2026-09-23T11:48:10.215" v="1031"/>
        <pc:sldMkLst>
          <pc:docMk/>
          <pc:sldMk cId="3910524015" sldId="285"/>
        </pc:sldMkLst>
        <pc:spChg chg="mod">
          <ac:chgData name="Sara Rosencrantz" userId="32d51241-acd9-4758-af6f-516a7d6653f6" providerId="ADAL" clId="{B4563776-520B-410C-90BB-6425CDB33F45}" dt="2026-09-23T09:19:50.046" v="1010" actId="14100"/>
          <ac:spMkLst>
            <pc:docMk/>
            <pc:sldMk cId="3910524015" sldId="285"/>
            <ac:spMk id="3" creationId="{290859A9-6E40-F864-DFF3-45F9D574CC6F}"/>
          </ac:spMkLst>
        </pc:spChg>
        <pc:picChg chg="add mod modCrop">
          <ac:chgData name="Sara Rosencrantz" userId="32d51241-acd9-4758-af6f-516a7d6653f6" providerId="ADAL" clId="{B4563776-520B-410C-90BB-6425CDB33F45}" dt="2026-09-23T09:19:55.335" v="1013" actId="1076"/>
          <ac:picMkLst>
            <pc:docMk/>
            <pc:sldMk cId="3910524015" sldId="285"/>
            <ac:picMk id="5" creationId="{A35C4852-11F4-A12C-9B56-A1D8627CF675}"/>
          </ac:picMkLst>
        </pc:picChg>
      </pc:sldChg>
      <pc:sldChg chg="modSp add mod ord setBg">
        <pc:chgData name="Sara Rosencrantz" userId="32d51241-acd9-4758-af6f-516a7d6653f6" providerId="ADAL" clId="{B4563776-520B-410C-90BB-6425CDB33F45}" dt="2026-09-23T11:41:35.740" v="1022" actId="14100"/>
        <pc:sldMkLst>
          <pc:docMk/>
          <pc:sldMk cId="886844044" sldId="286"/>
        </pc:sldMkLst>
        <pc:spChg chg="mod">
          <ac:chgData name="Sara Rosencrantz" userId="32d51241-acd9-4758-af6f-516a7d6653f6" providerId="ADAL" clId="{B4563776-520B-410C-90BB-6425CDB33F45}" dt="2026-09-23T11:41:35.740" v="1022" actId="14100"/>
          <ac:spMkLst>
            <pc:docMk/>
            <pc:sldMk cId="886844044" sldId="286"/>
            <ac:spMk id="6" creationId="{2CA9C375-916D-E845-1140-75F7DF164019}"/>
          </ac:spMkLst>
        </pc:spChg>
      </pc:sldChg>
    </pc:docChg>
  </pc:docChgLst>
  <pc:docChgLst>
    <pc:chgData name="Isabel Gumucio" userId="8c68f729-85f8-407c-9648-d4a9234627b4" providerId="ADAL" clId="{D382C512-14C4-4C8B-A9D2-2EDBB1F0B1A1}"/>
    <pc:docChg chg="undo custSel addSld delSld modSld">
      <pc:chgData name="Isabel Gumucio" userId="8c68f729-85f8-407c-9648-d4a9234627b4" providerId="ADAL" clId="{D382C512-14C4-4C8B-A9D2-2EDBB1F0B1A1}" dt="2026-09-23T11:36:09.795" v="469" actId="1076"/>
      <pc:docMkLst>
        <pc:docMk/>
      </pc:docMkLst>
      <pc:sldChg chg="addSp modSp mod">
        <pc:chgData name="Isabel Gumucio" userId="8c68f729-85f8-407c-9648-d4a9234627b4" providerId="ADAL" clId="{D382C512-14C4-4C8B-A9D2-2EDBB1F0B1A1}" dt="2026-09-23T11:36:09.795" v="469" actId="1076"/>
        <pc:sldMkLst>
          <pc:docMk/>
          <pc:sldMk cId="614113468" sldId="279"/>
        </pc:sldMkLst>
        <pc:spChg chg="mod">
          <ac:chgData name="Isabel Gumucio" userId="8c68f729-85f8-407c-9648-d4a9234627b4" providerId="ADAL" clId="{D382C512-14C4-4C8B-A9D2-2EDBB1F0B1A1}" dt="2026-09-23T11:35:58.785" v="466" actId="5793"/>
          <ac:spMkLst>
            <pc:docMk/>
            <pc:sldMk cId="614113468" sldId="279"/>
            <ac:spMk id="3" creationId="{1EC75671-D17D-57B3-D903-4EDA3ADDB4E2}"/>
          </ac:spMkLst>
        </pc:spChg>
        <pc:picChg chg="add mod ord modCrop">
          <ac:chgData name="Isabel Gumucio" userId="8c68f729-85f8-407c-9648-d4a9234627b4" providerId="ADAL" clId="{D382C512-14C4-4C8B-A9D2-2EDBB1F0B1A1}" dt="2026-09-23T11:36:09.795" v="469" actId="1076"/>
          <ac:picMkLst>
            <pc:docMk/>
            <pc:sldMk cId="614113468" sldId="279"/>
            <ac:picMk id="6" creationId="{431F4AA6-34AA-E5D3-6177-15BB93773BF9}"/>
          </ac:picMkLst>
        </pc:picChg>
        <pc:picChg chg="add mod modCrop">
          <ac:chgData name="Isabel Gumucio" userId="8c68f729-85f8-407c-9648-d4a9234627b4" providerId="ADAL" clId="{D382C512-14C4-4C8B-A9D2-2EDBB1F0B1A1}" dt="2026-09-23T11:36:07.658" v="468" actId="1076"/>
          <ac:picMkLst>
            <pc:docMk/>
            <pc:sldMk cId="614113468" sldId="279"/>
            <ac:picMk id="8" creationId="{CC58F836-9A8C-6CBA-4EC8-04A9444853DB}"/>
          </ac:picMkLst>
        </pc:picChg>
      </pc:sldChg>
      <pc:sldChg chg="addSp delSp modSp add mod">
        <pc:chgData name="Isabel Gumucio" userId="8c68f729-85f8-407c-9648-d4a9234627b4" providerId="ADAL" clId="{D382C512-14C4-4C8B-A9D2-2EDBB1F0B1A1}" dt="2026-09-22T12:45:30.337" v="308" actId="20577"/>
        <pc:sldMkLst>
          <pc:docMk/>
          <pc:sldMk cId="1828223247" sldId="281"/>
        </pc:sldMkLst>
        <pc:spChg chg="mod">
          <ac:chgData name="Isabel Gumucio" userId="8c68f729-85f8-407c-9648-d4a9234627b4" providerId="ADAL" clId="{D382C512-14C4-4C8B-A9D2-2EDBB1F0B1A1}" dt="2026-09-22T12:45:30.337" v="308" actId="20577"/>
          <ac:spMkLst>
            <pc:docMk/>
            <pc:sldMk cId="1828223247" sldId="281"/>
            <ac:spMk id="2" creationId="{1C693D50-440E-640F-55E6-4227332D0776}"/>
          </ac:spMkLst>
        </pc:spChg>
        <pc:spChg chg="mod">
          <ac:chgData name="Isabel Gumucio" userId="8c68f729-85f8-407c-9648-d4a9234627b4" providerId="ADAL" clId="{D382C512-14C4-4C8B-A9D2-2EDBB1F0B1A1}" dt="2026-09-22T12:37:00.620" v="79" actId="27636"/>
          <ac:spMkLst>
            <pc:docMk/>
            <pc:sldMk cId="1828223247" sldId="281"/>
            <ac:spMk id="4" creationId="{F4325C96-79DC-C766-E89F-41384117B3E1}"/>
          </ac:spMkLst>
        </pc:spChg>
        <pc:spChg chg="del">
          <ac:chgData name="Isabel Gumucio" userId="8c68f729-85f8-407c-9648-d4a9234627b4" providerId="ADAL" clId="{D382C512-14C4-4C8B-A9D2-2EDBB1F0B1A1}" dt="2026-09-22T12:37:42.236" v="80" actId="478"/>
          <ac:spMkLst>
            <pc:docMk/>
            <pc:sldMk cId="1828223247" sldId="281"/>
            <ac:spMk id="5" creationId="{D15F5194-EB4E-6058-A616-D6412E41AB71}"/>
          </ac:spMkLst>
        </pc:spChg>
        <pc:spChg chg="add del mod">
          <ac:chgData name="Isabel Gumucio" userId="8c68f729-85f8-407c-9648-d4a9234627b4" providerId="ADAL" clId="{D382C512-14C4-4C8B-A9D2-2EDBB1F0B1A1}" dt="2026-09-22T12:37:46.231" v="82" actId="478"/>
          <ac:spMkLst>
            <pc:docMk/>
            <pc:sldMk cId="1828223247" sldId="281"/>
            <ac:spMk id="6" creationId="{D0712698-B63A-65FC-E51B-2BE4A03757D0}"/>
          </ac:spMkLst>
        </pc:spChg>
        <pc:picChg chg="del">
          <ac:chgData name="Isabel Gumucio" userId="8c68f729-85f8-407c-9648-d4a9234627b4" providerId="ADAL" clId="{D382C512-14C4-4C8B-A9D2-2EDBB1F0B1A1}" dt="2026-09-22T12:37:45.429" v="81" actId="478"/>
          <ac:picMkLst>
            <pc:docMk/>
            <pc:sldMk cId="1828223247" sldId="281"/>
            <ac:picMk id="7" creationId="{F62D2FF3-083C-FF47-33F7-677F61728422}"/>
          </ac:picMkLst>
        </pc:picChg>
        <pc:picChg chg="add mod">
          <ac:chgData name="Isabel Gumucio" userId="8c68f729-85f8-407c-9648-d4a9234627b4" providerId="ADAL" clId="{D382C512-14C4-4C8B-A9D2-2EDBB1F0B1A1}" dt="2026-09-22T12:38:59.562" v="186" actId="1076"/>
          <ac:picMkLst>
            <pc:docMk/>
            <pc:sldMk cId="1828223247" sldId="281"/>
            <ac:picMk id="9" creationId="{59D45476-A7E3-5FC8-83CB-EFD9267D09E0}"/>
          </ac:picMkLst>
        </pc:picChg>
      </pc:sldChg>
      <pc:sldChg chg="addSp delSp modSp add mod">
        <pc:chgData name="Isabel Gumucio" userId="8c68f729-85f8-407c-9648-d4a9234627b4" providerId="ADAL" clId="{D382C512-14C4-4C8B-A9D2-2EDBB1F0B1A1}" dt="2026-09-22T12:40:59.175" v="199" actId="20577"/>
        <pc:sldMkLst>
          <pc:docMk/>
          <pc:sldMk cId="622285192" sldId="282"/>
        </pc:sldMkLst>
        <pc:spChg chg="mod">
          <ac:chgData name="Isabel Gumucio" userId="8c68f729-85f8-407c-9648-d4a9234627b4" providerId="ADAL" clId="{D382C512-14C4-4C8B-A9D2-2EDBB1F0B1A1}" dt="2026-09-22T12:40:59.175" v="199" actId="20577"/>
          <ac:spMkLst>
            <pc:docMk/>
            <pc:sldMk cId="622285192" sldId="282"/>
            <ac:spMk id="2" creationId="{7E427F32-4929-1731-ABDD-C4A6DF7C312B}"/>
          </ac:spMkLst>
        </pc:spChg>
        <pc:picChg chg="add mod">
          <ac:chgData name="Isabel Gumucio" userId="8c68f729-85f8-407c-9648-d4a9234627b4" providerId="ADAL" clId="{D382C512-14C4-4C8B-A9D2-2EDBB1F0B1A1}" dt="2026-09-22T12:40:20.754" v="196" actId="1076"/>
          <ac:picMkLst>
            <pc:docMk/>
            <pc:sldMk cId="622285192" sldId="282"/>
            <ac:picMk id="5" creationId="{AC0AE0D5-96CA-D31F-2052-A73EB856BA08}"/>
          </ac:picMkLst>
        </pc:picChg>
        <pc:picChg chg="del">
          <ac:chgData name="Isabel Gumucio" userId="8c68f729-85f8-407c-9648-d4a9234627b4" providerId="ADAL" clId="{D382C512-14C4-4C8B-A9D2-2EDBB1F0B1A1}" dt="2026-09-22T12:40:02.099" v="189" actId="478"/>
          <ac:picMkLst>
            <pc:docMk/>
            <pc:sldMk cId="622285192" sldId="282"/>
            <ac:picMk id="9" creationId="{9D16F277-D49A-EDE8-EA30-0AE953065EC0}"/>
          </ac:picMkLst>
        </pc:picChg>
      </pc:sldChg>
      <pc:sldChg chg="addSp delSp modSp add del mod">
        <pc:chgData name="Isabel Gumucio" userId="8c68f729-85f8-407c-9648-d4a9234627b4" providerId="ADAL" clId="{D382C512-14C4-4C8B-A9D2-2EDBB1F0B1A1}" dt="2026-09-22T12:47:11.725" v="398" actId="1076"/>
        <pc:sldMkLst>
          <pc:docMk/>
          <pc:sldMk cId="1543185371" sldId="283"/>
        </pc:sldMkLst>
        <pc:spChg chg="mod">
          <ac:chgData name="Isabel Gumucio" userId="8c68f729-85f8-407c-9648-d4a9234627b4" providerId="ADAL" clId="{D382C512-14C4-4C8B-A9D2-2EDBB1F0B1A1}" dt="2026-09-22T12:47:01.626" v="396" actId="1076"/>
          <ac:spMkLst>
            <pc:docMk/>
            <pc:sldMk cId="1543185371" sldId="283"/>
            <ac:spMk id="2" creationId="{829F4379-1E6B-3B6C-B223-B52AFDD83CB0}"/>
          </ac:spMkLst>
        </pc:spChg>
        <pc:picChg chg="del">
          <ac:chgData name="Isabel Gumucio" userId="8c68f729-85f8-407c-9648-d4a9234627b4" providerId="ADAL" clId="{D382C512-14C4-4C8B-A9D2-2EDBB1F0B1A1}" dt="2026-09-22T12:46:45.614" v="393" actId="478"/>
          <ac:picMkLst>
            <pc:docMk/>
            <pc:sldMk cId="1543185371" sldId="283"/>
            <ac:picMk id="5" creationId="{586F861F-C562-5AF1-85C8-F62D426D3670}"/>
          </ac:picMkLst>
        </pc:picChg>
        <pc:picChg chg="add mod">
          <ac:chgData name="Isabel Gumucio" userId="8c68f729-85f8-407c-9648-d4a9234627b4" providerId="ADAL" clId="{D382C512-14C4-4C8B-A9D2-2EDBB1F0B1A1}" dt="2026-09-22T12:47:11.725" v="398" actId="1076"/>
          <ac:picMkLst>
            <pc:docMk/>
            <pc:sldMk cId="1543185371" sldId="283"/>
            <ac:picMk id="6" creationId="{17645A59-1018-88B6-DBA8-5E52D572EE2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FAA7D9-6E8F-6848-B801-C34018DB535A}" type="datetimeFigureOut">
              <a:rPr lang="sv-SE" smtClean="0"/>
              <a:t>2026-09-23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8FBF2-41F7-F946-B02E-FC17B7F5B9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7733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sv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amsida / Avsl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6BA4F756-1301-6B95-61DB-318D84361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135255" y="121801"/>
            <a:ext cx="11921490" cy="6614398"/>
          </a:xfrm>
          <a:prstGeom prst="round2DiagRect">
            <a:avLst>
              <a:gd name="adj1" fmla="val 2424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5" name="Bildobjekt 24">
            <a:extLst>
              <a:ext uri="{FF2B5EF4-FFF2-40B4-BE49-F238E27FC236}">
                <a16:creationId xmlns:a16="http://schemas.microsoft.com/office/drawing/2014/main" id="{8B0C561C-39BC-92BA-547E-0E81BE4E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7970" y="1843018"/>
            <a:ext cx="6051952" cy="2311101"/>
          </a:xfrm>
          <a:prstGeom prst="rect">
            <a:avLst/>
          </a:prstGeom>
        </p:spPr>
      </p:pic>
      <p:sp>
        <p:nvSpPr>
          <p:cNvPr id="4" name="Platshållare för rubrik 1">
            <a:extLst>
              <a:ext uri="{FF2B5EF4-FFF2-40B4-BE49-F238E27FC236}">
                <a16:creationId xmlns:a16="http://schemas.microsoft.com/office/drawing/2014/main" id="{00B8B48E-35D9-8376-16E1-9DE19EE2B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4907" y="4534213"/>
            <a:ext cx="10463784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sv-SE" sz="2400" smtClean="0">
                <a:solidFill>
                  <a:schemeClr val="bg2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r>
              <a:rPr lang="sv-SE"/>
              <a:t>Vi finns i bakgrunden – så vården kan stå i centrum.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CE58CDBA-7050-5A6E-7C42-BE52E51257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683" t="38840" r="37610" b="42613"/>
          <a:stretch>
            <a:fillRect/>
          </a:stretch>
        </p:blipFill>
        <p:spPr>
          <a:xfrm>
            <a:off x="8812612" y="3964051"/>
            <a:ext cx="3244133" cy="2772148"/>
          </a:xfrm>
          <a:prstGeom prst="rect">
            <a:avLst/>
          </a:prstGeo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C6390804-05B7-6F11-0888-0E7D6E122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0595" y="377654"/>
            <a:ext cx="1026319" cy="102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42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amsida / Avslut_ljus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6BA4F756-1301-6B95-61DB-318D84361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135255" y="121801"/>
            <a:ext cx="11921490" cy="6614398"/>
          </a:xfrm>
          <a:prstGeom prst="round2DiagRect">
            <a:avLst>
              <a:gd name="adj1" fmla="val 2424"/>
              <a:gd name="adj2" fmla="val 0"/>
            </a:avLst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5" name="Bildobjekt 24">
            <a:extLst>
              <a:ext uri="{FF2B5EF4-FFF2-40B4-BE49-F238E27FC236}">
                <a16:creationId xmlns:a16="http://schemas.microsoft.com/office/drawing/2014/main" id="{8B0C561C-39BC-92BA-547E-0E81BE4E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87970" y="1843018"/>
            <a:ext cx="6051952" cy="2311102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49CDB4F8-2B9F-7705-720E-99E70EA4E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5000"/>
          </a:blip>
          <a:srcRect r="14527" b="10104"/>
          <a:stretch>
            <a:fillRect/>
          </a:stretch>
        </p:blipFill>
        <p:spPr>
          <a:xfrm>
            <a:off x="8932099" y="4283480"/>
            <a:ext cx="3124646" cy="2452719"/>
          </a:xfrm>
          <a:prstGeom prst="rect">
            <a:avLst/>
          </a:prstGeom>
        </p:spPr>
      </p:pic>
      <p:sp>
        <p:nvSpPr>
          <p:cNvPr id="3" name="Platshållare för rubrik 1">
            <a:extLst>
              <a:ext uri="{FF2B5EF4-FFF2-40B4-BE49-F238E27FC236}">
                <a16:creationId xmlns:a16="http://schemas.microsoft.com/office/drawing/2014/main" id="{F463E5E4-EE3C-5787-F58E-3FD4886206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4907" y="4534213"/>
            <a:ext cx="10463784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sv-SE" sz="240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sv-SE"/>
              <a:t>Vi finns i bakgrunden – så vården kan stå i centrum.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AF9F784-CDD0-284A-171E-2A78CAC90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0595" y="377654"/>
            <a:ext cx="1026319" cy="102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483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057C9E-FC87-FE76-E810-DDCA9DE33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26634"/>
            <a:ext cx="9144000" cy="2327934"/>
          </a:xfrm>
        </p:spPr>
        <p:txBody>
          <a:bodyPr anchor="b">
            <a:normAutofit/>
          </a:bodyPr>
          <a:lstStyle>
            <a:lvl1pPr algn="ctr">
              <a:defRPr sz="4800">
                <a:latin typeface="Georgia" panose="02040502050405020303" pitchFamily="18" charset="0"/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817F396-3C37-BF63-046C-BFDECF673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1443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4257046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E3551D-4B6C-25C8-CBE8-659FBD339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057"/>
            <a:ext cx="10515600" cy="12961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B70999-C945-3BB5-D8A9-440C801F1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1302"/>
            <a:ext cx="10515600" cy="376002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CE466C62-0D56-BDAF-F71A-84D370039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0257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0B6206-073E-0710-3EA4-3CABDD6139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19522"/>
            <a:ext cx="4273750" cy="1314006"/>
          </a:xfrm>
        </p:spPr>
        <p:txBody>
          <a:bodyPr anchor="b">
            <a:normAutofit/>
          </a:bodyPr>
          <a:lstStyle>
            <a:lvl1pPr>
              <a:defRPr sz="3200">
                <a:latin typeface="Georgia" panose="02040502050405020303" pitchFamily="18" charset="0"/>
              </a:defRPr>
            </a:lvl1pPr>
          </a:lstStyle>
          <a:p>
            <a:r>
              <a:rPr lang="sv-SE"/>
              <a:t>Klicka här för att ändra rubriken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A129EDF-FA55-03A0-BF41-6528DF5ABA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4218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B886E5F-FC3A-B867-9D12-66ABD2828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7028"/>
            <a:ext cx="4273750" cy="34542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23CB2F-5201-AF5D-4420-E9460D63A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0162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9806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accent3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057C9E-FC87-FE76-E810-DDCA9DE33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26634"/>
            <a:ext cx="9144000" cy="2327934"/>
          </a:xfrm>
        </p:spPr>
        <p:txBody>
          <a:bodyPr anchor="b">
            <a:normAutofit/>
          </a:bodyPr>
          <a:lstStyle>
            <a:lvl1pPr algn="ctr">
              <a:defRPr sz="4800">
                <a:latin typeface="Georgia" panose="02040502050405020303" pitchFamily="18" charset="0"/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817F396-3C37-BF63-046C-BFDECF673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1443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3172785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E3551D-4B6C-25C8-CBE8-659FBD339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057"/>
            <a:ext cx="10515600" cy="12961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B70999-C945-3BB5-D8A9-440C801F1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1302"/>
            <a:ext cx="10515600" cy="376002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CE466C62-0D56-BDAF-F71A-84D370039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5117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0B6206-073E-0710-3EA4-3CABDD6139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19522"/>
            <a:ext cx="4273750" cy="1314006"/>
          </a:xfrm>
        </p:spPr>
        <p:txBody>
          <a:bodyPr anchor="b">
            <a:normAutofit/>
          </a:bodyPr>
          <a:lstStyle>
            <a:lvl1pPr>
              <a:defRPr sz="3200">
                <a:latin typeface="Georgia" panose="02040502050405020303" pitchFamily="18" charset="0"/>
              </a:defRPr>
            </a:lvl1pPr>
          </a:lstStyle>
          <a:p>
            <a:r>
              <a:rPr lang="sv-SE"/>
              <a:t>Klicka här för att ändra rubriken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A129EDF-FA55-03A0-BF41-6528DF5ABA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4218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B886E5F-FC3A-B867-9D12-66ABD2828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7028"/>
            <a:ext cx="4273750" cy="34542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23CB2F-5201-AF5D-4420-E9460D63A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472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057C9E-FC87-FE76-E810-DDCA9DE33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26634"/>
            <a:ext cx="9144000" cy="2327934"/>
          </a:xfrm>
        </p:spPr>
        <p:txBody>
          <a:bodyPr anchor="b">
            <a:normAutofit/>
          </a:bodyPr>
          <a:lstStyle>
            <a:lvl1pPr algn="ctr">
              <a:defRPr sz="4800">
                <a:latin typeface="Georgia" panose="02040502050405020303" pitchFamily="18" charset="0"/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817F396-3C37-BF63-046C-BFDECF673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1443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2721641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E3551D-4B6C-25C8-CBE8-659FBD339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057"/>
            <a:ext cx="10515600" cy="12961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B70999-C945-3BB5-D8A9-440C801F1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1302"/>
            <a:ext cx="10515600" cy="376002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CE466C62-0D56-BDAF-F71A-84D370039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9007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0B6206-073E-0710-3EA4-3CABDD6139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19522"/>
            <a:ext cx="4273750" cy="1314006"/>
          </a:xfrm>
        </p:spPr>
        <p:txBody>
          <a:bodyPr anchor="b">
            <a:normAutofit/>
          </a:bodyPr>
          <a:lstStyle>
            <a:lvl1pPr>
              <a:defRPr sz="3200">
                <a:latin typeface="Georgia" panose="02040502050405020303" pitchFamily="18" charset="0"/>
              </a:defRPr>
            </a:lvl1pPr>
          </a:lstStyle>
          <a:p>
            <a:r>
              <a:rPr lang="sv-SE"/>
              <a:t>Klicka här för att ändra rubriken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A129EDF-FA55-03A0-BF41-6528DF5ABA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1"/>
            <a:ext cx="6096000" cy="641656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B886E5F-FC3A-B867-9D12-66ABD2828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7028"/>
            <a:ext cx="4273750" cy="34542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23CB2F-5201-AF5D-4420-E9460D63A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2734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accent5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057C9E-FC87-FE76-E810-DDCA9DE33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26634"/>
            <a:ext cx="9144000" cy="2327934"/>
          </a:xfrm>
        </p:spPr>
        <p:txBody>
          <a:bodyPr anchor="b">
            <a:normAutofit/>
          </a:bodyPr>
          <a:lstStyle>
            <a:lvl1pPr algn="ctr">
              <a:defRPr sz="4800">
                <a:latin typeface="Georgia" panose="02040502050405020303" pitchFamily="18" charset="0"/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817F396-3C37-BF63-046C-BFDECF673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1443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961013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E3551D-4B6C-25C8-CBE8-659FBD339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057"/>
            <a:ext cx="10515600" cy="12961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B70999-C945-3BB5-D8A9-440C801F1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1302"/>
            <a:ext cx="10515600" cy="376002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CE466C62-0D56-BDAF-F71A-84D370039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173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0B6206-073E-0710-3EA4-3CABDD6139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19522"/>
            <a:ext cx="4273750" cy="1314006"/>
          </a:xfrm>
        </p:spPr>
        <p:txBody>
          <a:bodyPr anchor="b">
            <a:normAutofit/>
          </a:bodyPr>
          <a:lstStyle>
            <a:lvl1pPr>
              <a:defRPr sz="3200">
                <a:latin typeface="Georgia" panose="02040502050405020303" pitchFamily="18" charset="0"/>
              </a:defRPr>
            </a:lvl1pPr>
          </a:lstStyle>
          <a:p>
            <a:r>
              <a:rPr lang="sv-SE"/>
              <a:t>Klicka här för att ändra rubriken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A129EDF-FA55-03A0-BF41-6528DF5ABA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4218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B886E5F-FC3A-B867-9D12-66ABD2828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7028"/>
            <a:ext cx="4273750" cy="34542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23CB2F-5201-AF5D-4420-E9460D63A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2429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amsida / Avsl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6BA4F756-1301-6B95-61DB-318D84361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135255" y="121801"/>
            <a:ext cx="11921490" cy="6614398"/>
          </a:xfrm>
          <a:prstGeom prst="round2DiagRect">
            <a:avLst>
              <a:gd name="adj1" fmla="val 2424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5" name="Bildobjekt 24">
            <a:extLst>
              <a:ext uri="{FF2B5EF4-FFF2-40B4-BE49-F238E27FC236}">
                <a16:creationId xmlns:a16="http://schemas.microsoft.com/office/drawing/2014/main" id="{8B0C561C-39BC-92BA-547E-0E81BE4E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7970" y="1843018"/>
            <a:ext cx="6051952" cy="2311101"/>
          </a:xfrm>
          <a:prstGeom prst="rect">
            <a:avLst/>
          </a:prstGeom>
        </p:spPr>
      </p:pic>
      <p:sp>
        <p:nvSpPr>
          <p:cNvPr id="4" name="Platshållare för rubrik 1">
            <a:extLst>
              <a:ext uri="{FF2B5EF4-FFF2-40B4-BE49-F238E27FC236}">
                <a16:creationId xmlns:a16="http://schemas.microsoft.com/office/drawing/2014/main" id="{00B8B48E-35D9-8376-16E1-9DE19EE2B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4907" y="4534213"/>
            <a:ext cx="10463784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sv-SE" sz="2400" smtClean="0">
                <a:solidFill>
                  <a:schemeClr val="bg2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r>
              <a:rPr lang="sv-SE"/>
              <a:t>Vi finns i bakgrunden – så vården kan stå i centrum.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CE58CDBA-7050-5A6E-7C42-BE52E51257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683" t="38840" r="37610" b="42613"/>
          <a:stretch>
            <a:fillRect/>
          </a:stretch>
        </p:blipFill>
        <p:spPr>
          <a:xfrm>
            <a:off x="8812612" y="3964051"/>
            <a:ext cx="3244133" cy="2772148"/>
          </a:xfrm>
          <a:prstGeom prst="rect">
            <a:avLst/>
          </a:prstGeo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C6390804-05B7-6F11-0888-0E7D6E122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0595" y="377654"/>
            <a:ext cx="1026319" cy="102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888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amsida / Avslut_ljus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6BA4F756-1301-6B95-61DB-318D84361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135255" y="121801"/>
            <a:ext cx="11921490" cy="6614398"/>
          </a:xfrm>
          <a:prstGeom prst="round2DiagRect">
            <a:avLst>
              <a:gd name="adj1" fmla="val 2424"/>
              <a:gd name="adj2" fmla="val 0"/>
            </a:avLst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5" name="Bildobjekt 24">
            <a:extLst>
              <a:ext uri="{FF2B5EF4-FFF2-40B4-BE49-F238E27FC236}">
                <a16:creationId xmlns:a16="http://schemas.microsoft.com/office/drawing/2014/main" id="{8B0C561C-39BC-92BA-547E-0E81BE4E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87970" y="1843018"/>
            <a:ext cx="6051952" cy="2311102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49CDB4F8-2B9F-7705-720E-99E70EA4E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5000"/>
          </a:blip>
          <a:srcRect r="14527" b="10104"/>
          <a:stretch>
            <a:fillRect/>
          </a:stretch>
        </p:blipFill>
        <p:spPr>
          <a:xfrm>
            <a:off x="8932099" y="4283480"/>
            <a:ext cx="3124646" cy="2452719"/>
          </a:xfrm>
          <a:prstGeom prst="rect">
            <a:avLst/>
          </a:prstGeom>
        </p:spPr>
      </p:pic>
      <p:sp>
        <p:nvSpPr>
          <p:cNvPr id="3" name="Platshållare för rubrik 1">
            <a:extLst>
              <a:ext uri="{FF2B5EF4-FFF2-40B4-BE49-F238E27FC236}">
                <a16:creationId xmlns:a16="http://schemas.microsoft.com/office/drawing/2014/main" id="{F463E5E4-EE3C-5787-F58E-3FD4886206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4907" y="4534213"/>
            <a:ext cx="10463784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sv-SE" sz="240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sv-SE"/>
              <a:t>Vi finns i bakgrunden – så vården kan stå i centrum.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AF9F784-CDD0-284A-171E-2A78CAC90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0595" y="377654"/>
            <a:ext cx="1026319" cy="102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885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057C9E-FC87-FE76-E810-DDCA9DE33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26634"/>
            <a:ext cx="9144000" cy="2327934"/>
          </a:xfrm>
        </p:spPr>
        <p:txBody>
          <a:bodyPr anchor="b">
            <a:normAutofit/>
          </a:bodyPr>
          <a:lstStyle>
            <a:lvl1pPr algn="ctr">
              <a:defRPr sz="4800">
                <a:latin typeface="Georgia" panose="02040502050405020303" pitchFamily="18" charset="0"/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817F396-3C37-BF63-046C-BFDECF673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1443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1351238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E3551D-4B6C-25C8-CBE8-659FBD339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057"/>
            <a:ext cx="10515600" cy="12961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B70999-C945-3BB5-D8A9-440C801F1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1302"/>
            <a:ext cx="10515600" cy="376002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CE466C62-0D56-BDAF-F71A-84D370039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32303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0B6206-073E-0710-3EA4-3CABDD6139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19522"/>
            <a:ext cx="4273750" cy="1314006"/>
          </a:xfrm>
        </p:spPr>
        <p:txBody>
          <a:bodyPr anchor="b">
            <a:normAutofit/>
          </a:bodyPr>
          <a:lstStyle>
            <a:lvl1pPr>
              <a:defRPr sz="3200">
                <a:latin typeface="Georgia" panose="02040502050405020303" pitchFamily="18" charset="0"/>
              </a:defRPr>
            </a:lvl1pPr>
          </a:lstStyle>
          <a:p>
            <a:r>
              <a:rPr lang="sv-SE"/>
              <a:t>Klicka här för att ändra rubriken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A129EDF-FA55-03A0-BF41-6528DF5ABA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4218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B886E5F-FC3A-B867-9D12-66ABD2828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7028"/>
            <a:ext cx="4273750" cy="34542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23CB2F-5201-AF5D-4420-E9460D63A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5559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9717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9.sv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0.sv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1.sv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B95207-97DC-81B9-D04C-9520E153F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4043A3FD-DCE2-9B7C-B640-BB9C431BC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78162" y="220508"/>
            <a:ext cx="1747774" cy="339966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D68A41CD-AA95-7EAA-34DA-2872E4DF4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E213926-AE25-6EEB-98F1-28ED4DAA0107}"/>
              </a:ext>
            </a:extLst>
          </p:cNvPr>
          <p:cNvSpPr txBox="1"/>
          <p:nvPr userDrawn="1"/>
        </p:nvSpPr>
        <p:spPr>
          <a:xfrm>
            <a:off x="575726" y="6461703"/>
            <a:ext cx="1129115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41675" algn="l"/>
                <a:tab pos="6572250" algn="l"/>
                <a:tab pos="9151938" algn="l"/>
              </a:tabLst>
              <a:defRPr/>
            </a:pPr>
            <a:r>
              <a:rPr lang="sv-SE" sz="13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Stort sortiment av förbrukningsartiklar	Upphandling med sjukvårdskompetens	Trygga och testade produkter	Samverkan mellan regioner</a:t>
            </a:r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4545AB11-F965-943D-5190-EBB087C0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3599" y="6547173"/>
            <a:ext cx="184423" cy="150173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3FC925-1E61-49C8-4572-B2219F58C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99018"/>
            <a:ext cx="10515600" cy="3969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DB8D8AC-5DDF-7BCC-B80B-0A51235B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4501"/>
            <a:ext cx="10515600" cy="12952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endParaRPr lang="sv-SE"/>
          </a:p>
        </p:txBody>
      </p:sp>
      <p:pic>
        <p:nvPicPr>
          <p:cNvPr id="19" name="Bild 18">
            <a:extLst>
              <a:ext uri="{FF2B5EF4-FFF2-40B4-BE49-F238E27FC236}">
                <a16:creationId xmlns:a16="http://schemas.microsoft.com/office/drawing/2014/main" id="{869C1A42-4EE2-9246-0902-5B49B4EA6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76797" y="6547173"/>
            <a:ext cx="184423" cy="150173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DD70EAD6-6D32-A943-7ACB-AD01D4047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95553" y="6547173"/>
            <a:ext cx="184423" cy="150173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9E8F138E-1B2B-AC69-9E31-BD63828CA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86701" y="6547173"/>
            <a:ext cx="184423" cy="150173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D7A6BD58-2C86-91B3-636D-EA48BAEA7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5000"/>
          </a:blip>
          <a:stretch>
            <a:fillRect/>
          </a:stretch>
        </p:blipFill>
        <p:spPr>
          <a:xfrm>
            <a:off x="10139439" y="4397388"/>
            <a:ext cx="1816441" cy="180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59" r:id="rId4"/>
    <p:sldLayoutId id="2147483657" r:id="rId5"/>
    <p:sldLayoutId id="2147483655" r:id="rId6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B95207-97DC-81B9-D04C-9520E153F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4043A3FD-DCE2-9B7C-B640-BB9C431BC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8162" y="220508"/>
            <a:ext cx="1747774" cy="339966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D68A41CD-AA95-7EAA-34DA-2872E4DF4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E213926-AE25-6EEB-98F1-28ED4DAA0107}"/>
              </a:ext>
            </a:extLst>
          </p:cNvPr>
          <p:cNvSpPr txBox="1"/>
          <p:nvPr userDrawn="1"/>
        </p:nvSpPr>
        <p:spPr>
          <a:xfrm>
            <a:off x="575726" y="6461703"/>
            <a:ext cx="1129115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41675" algn="l"/>
                <a:tab pos="6572250" algn="l"/>
                <a:tab pos="9151938" algn="l"/>
              </a:tabLst>
              <a:defRPr/>
            </a:pPr>
            <a:r>
              <a:rPr lang="sv-SE" sz="13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Stort sortiment av förbrukningsartiklar	Upphandling med sjukvårdskompetens	Trygga och testade produkter	Samverkan mellan regioner</a:t>
            </a:r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4545AB11-F965-943D-5190-EBB087C0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599" y="6547173"/>
            <a:ext cx="184423" cy="150173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3FC925-1E61-49C8-4572-B2219F58C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99018"/>
            <a:ext cx="10515600" cy="3969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DB8D8AC-5DDF-7BCC-B80B-0A51235B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4501"/>
            <a:ext cx="10515600" cy="12952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endParaRPr lang="sv-SE"/>
          </a:p>
        </p:txBody>
      </p:sp>
      <p:pic>
        <p:nvPicPr>
          <p:cNvPr id="19" name="Bild 18">
            <a:extLst>
              <a:ext uri="{FF2B5EF4-FFF2-40B4-BE49-F238E27FC236}">
                <a16:creationId xmlns:a16="http://schemas.microsoft.com/office/drawing/2014/main" id="{869C1A42-4EE2-9246-0902-5B49B4EA6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6797" y="6547173"/>
            <a:ext cx="184423" cy="150173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DD70EAD6-6D32-A943-7ACB-AD01D4047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5553" y="6547173"/>
            <a:ext cx="184423" cy="150173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9E8F138E-1B2B-AC69-9E31-BD63828CA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86701" y="6547173"/>
            <a:ext cx="184423" cy="150173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67001D39-4B57-4599-108E-C4FAC0234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45702" y="4397388"/>
            <a:ext cx="1803914" cy="180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15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B95207-97DC-81B9-D04C-9520E153F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4043A3FD-DCE2-9B7C-B640-BB9C431BC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8162" y="220508"/>
            <a:ext cx="1747774" cy="339966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D68A41CD-AA95-7EAA-34DA-2872E4DF4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E213926-AE25-6EEB-98F1-28ED4DAA0107}"/>
              </a:ext>
            </a:extLst>
          </p:cNvPr>
          <p:cNvSpPr txBox="1"/>
          <p:nvPr userDrawn="1"/>
        </p:nvSpPr>
        <p:spPr>
          <a:xfrm>
            <a:off x="575726" y="6461703"/>
            <a:ext cx="1129115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41675" algn="l"/>
                <a:tab pos="6572250" algn="l"/>
                <a:tab pos="9151938" algn="l"/>
              </a:tabLst>
              <a:defRPr/>
            </a:pPr>
            <a:r>
              <a:rPr lang="sv-SE" sz="13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Stort sortiment av förbrukningsartiklar	Upphandling med sjukvårdskompetens	Trygga och testade produkter	Samverkan mellan regioner</a:t>
            </a:r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4545AB11-F965-943D-5190-EBB087C0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599" y="6547173"/>
            <a:ext cx="184423" cy="150173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3FC925-1E61-49C8-4572-B2219F58C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99018"/>
            <a:ext cx="10515600" cy="3969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DB8D8AC-5DDF-7BCC-B80B-0A51235B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4501"/>
            <a:ext cx="10515600" cy="12952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endParaRPr lang="sv-SE"/>
          </a:p>
        </p:txBody>
      </p:sp>
      <p:pic>
        <p:nvPicPr>
          <p:cNvPr id="19" name="Bild 18">
            <a:extLst>
              <a:ext uri="{FF2B5EF4-FFF2-40B4-BE49-F238E27FC236}">
                <a16:creationId xmlns:a16="http://schemas.microsoft.com/office/drawing/2014/main" id="{869C1A42-4EE2-9246-0902-5B49B4EA6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6797" y="6547173"/>
            <a:ext cx="184423" cy="150173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DD70EAD6-6D32-A943-7ACB-AD01D4047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5553" y="6547173"/>
            <a:ext cx="184423" cy="150173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9E8F138E-1B2B-AC69-9E31-BD63828CA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86701" y="6547173"/>
            <a:ext cx="184423" cy="150173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1CEDFC8A-DA6D-FABC-AB8D-818E3A16B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35428" y="4387114"/>
            <a:ext cx="1803914" cy="180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9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B95207-97DC-81B9-D04C-9520E153F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4043A3FD-DCE2-9B7C-B640-BB9C431BC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8162" y="220508"/>
            <a:ext cx="1747774" cy="339966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D68A41CD-AA95-7EAA-34DA-2872E4DF4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E213926-AE25-6EEB-98F1-28ED4DAA0107}"/>
              </a:ext>
            </a:extLst>
          </p:cNvPr>
          <p:cNvSpPr txBox="1"/>
          <p:nvPr userDrawn="1"/>
        </p:nvSpPr>
        <p:spPr>
          <a:xfrm>
            <a:off x="575726" y="6461703"/>
            <a:ext cx="1129115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41675" algn="l"/>
                <a:tab pos="6572250" algn="l"/>
                <a:tab pos="9151938" algn="l"/>
              </a:tabLst>
              <a:defRPr/>
            </a:pPr>
            <a:r>
              <a:rPr lang="sv-SE" sz="13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Stort sortiment av förbrukningsartiklar	Upphandling med sjukvårdskompetens	Trygga och testade produkter	Samverkan mellan regioner</a:t>
            </a:r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4545AB11-F965-943D-5190-EBB087C0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599" y="6547173"/>
            <a:ext cx="184423" cy="150173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3FC925-1E61-49C8-4572-B2219F58C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99018"/>
            <a:ext cx="10515600" cy="3969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DB8D8AC-5DDF-7BCC-B80B-0A51235B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4501"/>
            <a:ext cx="10515600" cy="12952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endParaRPr lang="sv-SE"/>
          </a:p>
        </p:txBody>
      </p:sp>
      <p:pic>
        <p:nvPicPr>
          <p:cNvPr id="19" name="Bild 18">
            <a:extLst>
              <a:ext uri="{FF2B5EF4-FFF2-40B4-BE49-F238E27FC236}">
                <a16:creationId xmlns:a16="http://schemas.microsoft.com/office/drawing/2014/main" id="{869C1A42-4EE2-9246-0902-5B49B4EA6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6797" y="6547173"/>
            <a:ext cx="184423" cy="150173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DD70EAD6-6D32-A943-7ACB-AD01D4047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5553" y="6547173"/>
            <a:ext cx="184423" cy="150173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9E8F138E-1B2B-AC69-9E31-BD63828CA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86701" y="6547173"/>
            <a:ext cx="184423" cy="150173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49B539D3-C970-EE99-EA57-4F9FB137F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35428" y="4387114"/>
            <a:ext cx="1803914" cy="180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68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B95207-97DC-81B9-D04C-9520E153F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4043A3FD-DCE2-9B7C-B640-BB9C431BC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78162" y="220508"/>
            <a:ext cx="1747774" cy="339966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D68A41CD-AA95-7EAA-34DA-2872E4DF4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E213926-AE25-6EEB-98F1-28ED4DAA0107}"/>
              </a:ext>
            </a:extLst>
          </p:cNvPr>
          <p:cNvSpPr txBox="1"/>
          <p:nvPr userDrawn="1"/>
        </p:nvSpPr>
        <p:spPr>
          <a:xfrm>
            <a:off x="575726" y="6461703"/>
            <a:ext cx="1129115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41675" algn="l"/>
                <a:tab pos="6572250" algn="l"/>
                <a:tab pos="9151938" algn="l"/>
              </a:tabLst>
              <a:defRPr/>
            </a:pPr>
            <a:r>
              <a:rPr lang="sv-SE" sz="13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Stort sortiment av förbrukningsartiklar	Upphandling med sjukvårdskompetens	Trygga och testade produkter	Samverkan mellan regioner</a:t>
            </a:r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4545AB11-F965-943D-5190-EBB087C0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3599" y="6547173"/>
            <a:ext cx="184423" cy="150173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3FC925-1E61-49C8-4572-B2219F58C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99018"/>
            <a:ext cx="10515600" cy="3969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DB8D8AC-5DDF-7BCC-B80B-0A51235B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4501"/>
            <a:ext cx="10515600" cy="12952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endParaRPr lang="sv-SE"/>
          </a:p>
        </p:txBody>
      </p:sp>
      <p:pic>
        <p:nvPicPr>
          <p:cNvPr id="19" name="Bild 18">
            <a:extLst>
              <a:ext uri="{FF2B5EF4-FFF2-40B4-BE49-F238E27FC236}">
                <a16:creationId xmlns:a16="http://schemas.microsoft.com/office/drawing/2014/main" id="{869C1A42-4EE2-9246-0902-5B49B4EA6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76797" y="6547173"/>
            <a:ext cx="184423" cy="150173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DD70EAD6-6D32-A943-7ACB-AD01D4047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95553" y="6547173"/>
            <a:ext cx="184423" cy="150173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9E8F138E-1B2B-AC69-9E31-BD63828CA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86701" y="6547173"/>
            <a:ext cx="184423" cy="150173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D7A6BD58-2C86-91B3-636D-EA48BAEA7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5000"/>
          </a:blip>
          <a:stretch>
            <a:fillRect/>
          </a:stretch>
        </p:blipFill>
        <p:spPr>
          <a:xfrm>
            <a:off x="10139439" y="4397388"/>
            <a:ext cx="1816441" cy="180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749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varuforsorjningen.se/produkt/avtalsgrupp?group=427" TargetMode="Externa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varuforsorjningen.se/foer-bestaellare/reklamationer-och-synpunkter/" TargetMode="Externa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78F11F64-798D-0B1E-5A30-13CBC6474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Vi finns i bakgrunden – så vården kan stå i centrum.</a:t>
            </a:r>
          </a:p>
        </p:txBody>
      </p:sp>
    </p:spTree>
    <p:extLst>
      <p:ext uri="{BB962C8B-B14F-4D97-AF65-F5344CB8AC3E}">
        <p14:creationId xmlns:p14="http://schemas.microsoft.com/office/powerpoint/2010/main" val="1798076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B5A1D8DF-9A22-8A0A-BA9B-06E52ED90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85" y="652487"/>
            <a:ext cx="6518544" cy="1314006"/>
          </a:xfrm>
        </p:spPr>
        <p:txBody>
          <a:bodyPr anchor="b">
            <a:normAutofit/>
          </a:bodyPr>
          <a:lstStyle/>
          <a:p>
            <a:r>
              <a:rPr lang="sv-SE"/>
              <a:t>Agenda informationsmöte</a:t>
            </a:r>
            <a:br>
              <a:rPr lang="sv-SE"/>
            </a:br>
            <a:endParaRPr lang="sv-SE"/>
          </a:p>
        </p:txBody>
      </p:sp>
      <p:pic>
        <p:nvPicPr>
          <p:cNvPr id="7" name="Picture 6" descr="Anteckning av en avtalad tid i en almanacka">
            <a:extLst>
              <a:ext uri="{FF2B5EF4-FFF2-40B4-BE49-F238E27FC236}">
                <a16:creationId xmlns:a16="http://schemas.microsoft.com/office/drawing/2014/main" id="{60481E9C-35D0-38C1-E8A6-D28BA373F8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637" b="1"/>
          <a:stretch>
            <a:fillRect/>
          </a:stretch>
        </p:blipFill>
        <p:spPr>
          <a:xfrm>
            <a:off x="544585" y="1707503"/>
            <a:ext cx="4215095" cy="4440378"/>
          </a:xfrm>
          <a:prstGeom prst="rect">
            <a:avLst/>
          </a:prstGeom>
          <a:noFill/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2CF24545-472F-BA0D-A434-44D1401C82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7028"/>
            <a:ext cx="4273750" cy="34542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/>
          </a:p>
          <a:p>
            <a:endParaRPr lang="sv-SE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D874054E-3804-1A92-8F35-9174556923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</p:spPr>
        <p:txBody>
          <a:bodyPr/>
          <a:lstStyle/>
          <a:p>
            <a:pPr>
              <a:spcAft>
                <a:spcPts val="600"/>
              </a:spcAft>
            </a:pPr>
            <a:fld id="{0769BCD4-96F0-9B47-87F8-23D356D830A6}" type="slidenum">
              <a:rPr lang="sv-SE" smtClean="0"/>
              <a:pPr>
                <a:spcAft>
                  <a:spcPts val="600"/>
                </a:spcAft>
              </a:pPr>
              <a:t>2</a:t>
            </a:fld>
            <a:endParaRPr lang="sv-SE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BDD2B87D-1328-9491-F439-836994527993}"/>
              </a:ext>
            </a:extLst>
          </p:cNvPr>
          <p:cNvSpPr txBox="1"/>
          <p:nvPr/>
        </p:nvSpPr>
        <p:spPr>
          <a:xfrm>
            <a:off x="5669280" y="1707503"/>
            <a:ext cx="6246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/>
              <a:t>Nya avtal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v-SE" sz="2400"/>
              <a:t>Mikrobiologiska substrat och lösningar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v-SE" sz="2400"/>
              <a:t>Blodgruppsserologiska analyser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v-SE" sz="2400" err="1"/>
              <a:t>Osteosyntesmaterial</a:t>
            </a:r>
            <a:r>
              <a:rPr lang="sv-SE" sz="2400"/>
              <a:t> käkkirurgi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/>
              <a:t>Nytt i sortimentet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/>
              <a:t>Almanackor 2027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/>
              <a:t>Besök på OneMed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err="1"/>
              <a:t>OneMed</a:t>
            </a:r>
            <a:r>
              <a:rPr lang="sv-SE" sz="2400"/>
              <a:t> flyttar lager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/>
              <a:t>Hitta rätt blodtrycksmätare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/>
              <a:t>Frågor</a:t>
            </a:r>
          </a:p>
          <a:p>
            <a:pPr lvl="1"/>
            <a:endParaRPr lang="sv-SE" sz="240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sv-SE" sz="2400"/>
          </a:p>
        </p:txBody>
      </p:sp>
    </p:spTree>
    <p:extLst>
      <p:ext uri="{BB962C8B-B14F-4D97-AF65-F5344CB8AC3E}">
        <p14:creationId xmlns:p14="http://schemas.microsoft.com/office/powerpoint/2010/main" val="2067853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B5A1D8DF-9A22-8A0A-BA9B-06E52ED90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/>
              <a:t>Avtalsstart Mikrobiologiska substrat och lösningar</a:t>
            </a:r>
            <a:br>
              <a:rPr lang="sv-SE"/>
            </a:br>
            <a:r>
              <a:rPr lang="sv-SE"/>
              <a:t>VF2023-00034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2CF24545-472F-BA0D-A434-44D1401C8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/>
              <a:t>Start 1 november 2026</a:t>
            </a:r>
          </a:p>
          <a:p>
            <a:r>
              <a:rPr lang="sv-SE"/>
              <a:t>Avtalstid 2 + 1 + 1 + 1 år, totalt 5 år</a:t>
            </a:r>
          </a:p>
          <a:p>
            <a:pPr marL="0" indent="0">
              <a:buNone/>
            </a:pPr>
            <a:r>
              <a:rPr lang="sv-SE"/>
              <a:t>Det nya avtalet omfattar 34 artiklar mot tidigare 8 stycken.</a:t>
            </a:r>
          </a:p>
          <a:p>
            <a:pPr marL="0" indent="0">
              <a:buNone/>
            </a:pPr>
            <a:endParaRPr lang="sv-SE"/>
          </a:p>
          <a:p>
            <a:pPr marL="0" indent="0">
              <a:buNone/>
            </a:pPr>
            <a:r>
              <a:rPr lang="sv-SE"/>
              <a:t>5 leverantörer är avtalade, Svenska LABFAB, </a:t>
            </a:r>
            <a:r>
              <a:rPr lang="sv-SE" err="1"/>
              <a:t>bioMérieux</a:t>
            </a:r>
            <a:r>
              <a:rPr lang="sv-SE"/>
              <a:t> Sweden AB,</a:t>
            </a:r>
            <a:br>
              <a:rPr lang="sv-SE"/>
            </a:br>
            <a:r>
              <a:rPr lang="sv-SE"/>
              <a:t>Becton Dickinson, EMM Life Science AB och Bio Rad.</a:t>
            </a:r>
          </a:p>
          <a:p>
            <a:pPr marL="0" indent="0">
              <a:buNone/>
            </a:pPr>
            <a:endParaRPr lang="sv-SE"/>
          </a:p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430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C56E2-A0A7-C629-9F4F-FB73AA016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E8B81C30-B900-EBE1-1C64-6741C173C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/>
              <a:t>Avtalsstart Mikrobiologiska substrat och lösningar</a:t>
            </a:r>
            <a:br>
              <a:rPr lang="sv-SE"/>
            </a:br>
            <a:r>
              <a:rPr lang="sv-SE"/>
              <a:t>VF2023-00034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A87B33EF-F145-988E-514A-863B99B9A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/>
              <a:t>Upphandlingen är uppdelad på två kategorier </a:t>
            </a:r>
          </a:p>
          <a:p>
            <a:pPr lvl="1"/>
            <a:r>
              <a:rPr lang="sv-SE"/>
              <a:t>Batchbundna artiklar (levereras av </a:t>
            </a:r>
            <a:r>
              <a:rPr lang="sv-SE" err="1"/>
              <a:t>OneMed</a:t>
            </a:r>
            <a:r>
              <a:rPr lang="sv-SE"/>
              <a:t>)</a:t>
            </a:r>
          </a:p>
          <a:p>
            <a:pPr lvl="1"/>
            <a:r>
              <a:rPr lang="sv-SE"/>
              <a:t>Icke batchbundna artiklar (levereras direkt från leverantör, DL)</a:t>
            </a:r>
          </a:p>
          <a:p>
            <a:pPr marL="0" indent="0">
              <a:buNone/>
            </a:pPr>
            <a:r>
              <a:rPr lang="sv-SE"/>
              <a:t>Sortimentet består av </a:t>
            </a:r>
            <a:r>
              <a:rPr lang="sv-SE" err="1"/>
              <a:t>bl.a</a:t>
            </a:r>
            <a:r>
              <a:rPr lang="sv-SE"/>
              <a:t> olika typer av agar och supplement</a:t>
            </a:r>
          </a:p>
          <a:p>
            <a:pPr marL="0" indent="0">
              <a:buNone/>
            </a:pPr>
            <a:r>
              <a:rPr lang="sv-SE"/>
              <a:t>Inga förändringar i beställningsvägar eller leveranser</a:t>
            </a:r>
          </a:p>
          <a:p>
            <a:pPr marL="0" indent="0">
              <a:buNone/>
            </a:pPr>
            <a:endParaRPr lang="sv-SE"/>
          </a:p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8343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83EFF-A2D0-85D1-A70C-000E737D4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3A441B4F-492F-2E67-6E0E-9CF842892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/>
              <a:t>Avtalsstart Blodgruppsserologiska analyser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93C2DC22-9357-42D5-6258-C63BB5DD1C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/>
              <a:t>På </a:t>
            </a:r>
            <a:r>
              <a:rPr lang="sv-SE">
                <a:hlinkClick r:id="rId2"/>
              </a:rPr>
              <a:t>Varuförsörjningens hemsida </a:t>
            </a:r>
            <a:r>
              <a:rPr lang="sv-SE"/>
              <a:t>finns möjlighet att skriva ut en artikellista, </a:t>
            </a:r>
          </a:p>
          <a:p>
            <a:pPr marL="0" indent="0">
              <a:buNone/>
            </a:pPr>
            <a:r>
              <a:rPr lang="sv-SE"/>
              <a:t>exportera till CSV </a:t>
            </a:r>
          </a:p>
          <a:p>
            <a:pPr marL="0" indent="0">
              <a:buNone/>
            </a:pPr>
            <a:endParaRPr lang="sv-SE"/>
          </a:p>
          <a:p>
            <a:pPr marL="0" indent="0">
              <a:buNone/>
            </a:pPr>
            <a:r>
              <a:rPr lang="sv-SE"/>
              <a:t>Uppdatera artikelnummer och säkerställ att avtalade artiklar beställs.</a:t>
            </a:r>
          </a:p>
          <a:p>
            <a:pPr marL="0" indent="0">
              <a:buNone/>
            </a:pPr>
            <a:endParaRPr lang="sv-SE"/>
          </a:p>
          <a:p>
            <a:pPr marL="0" indent="0">
              <a:buNone/>
            </a:pPr>
            <a:r>
              <a:rPr lang="sv-SE"/>
              <a:t>Kontakta Varuförsörjningen vid frågor om avtal och sortiment och kontakta</a:t>
            </a:r>
            <a:br>
              <a:rPr lang="sv-SE"/>
            </a:br>
            <a:r>
              <a:rPr lang="sv-SE"/>
              <a:t>oss även om problem med tex leveranser uppstår.</a:t>
            </a:r>
          </a:p>
          <a:p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802A2035-185D-6031-A24D-EE7792015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974" y="2888732"/>
            <a:ext cx="2114845" cy="4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953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B5A1D8DF-9A22-8A0A-BA9B-06E52ED90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6672"/>
            <a:ext cx="10515600" cy="925086"/>
          </a:xfrm>
        </p:spPr>
        <p:txBody>
          <a:bodyPr>
            <a:normAutofit/>
          </a:bodyPr>
          <a:lstStyle/>
          <a:p>
            <a:r>
              <a:rPr lang="sv-SE"/>
              <a:t>Nytt avtal: </a:t>
            </a:r>
            <a:r>
              <a:rPr lang="sv-SE" err="1"/>
              <a:t>Osteosyntesmaterial</a:t>
            </a:r>
            <a:r>
              <a:rPr lang="sv-SE"/>
              <a:t> käkkirurgi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2CF24545-472F-BA0D-A434-44D1401C8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9987"/>
            <a:ext cx="10515600" cy="37600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/>
              <a:t>Avtalet innefattar material för rekonstruktion av skadade käkben och ansiktsfrakturer, såsom borrar, skruvar och en mängd olika plattor.</a:t>
            </a:r>
          </a:p>
          <a:p>
            <a:r>
              <a:rPr lang="sv-SE"/>
              <a:t>Avtalsstart 1 oktober 2026</a:t>
            </a:r>
          </a:p>
          <a:p>
            <a:r>
              <a:rPr lang="sv-SE"/>
              <a:t>Avtalstid 2 + 1 + 1 år</a:t>
            </a:r>
          </a:p>
          <a:p>
            <a:pPr marL="0" indent="0">
              <a:buNone/>
            </a:pPr>
            <a:endParaRPr lang="sv-SE"/>
          </a:p>
          <a:p>
            <a:pPr marL="0" indent="0">
              <a:buNone/>
            </a:pPr>
            <a:r>
              <a:rPr lang="sv-SE"/>
              <a:t>3 leverantörer är avtalade, Johnson &amp; Johnson, Kebomed och P Olander.</a:t>
            </a:r>
          </a:p>
          <a:p>
            <a:pPr marL="0" indent="0">
              <a:buNone/>
            </a:pPr>
            <a:r>
              <a:rPr lang="sv-SE"/>
              <a:t>Det nya avtalet omfattar ca 1 300 artiklar.</a:t>
            </a:r>
          </a:p>
          <a:p>
            <a:pPr marL="0" indent="0">
              <a:buNone/>
            </a:pPr>
            <a:endParaRPr lang="sv-SE"/>
          </a:p>
          <a:p>
            <a:pPr marL="0" indent="0">
              <a:buNone/>
            </a:pPr>
            <a:endParaRPr lang="sv-SE"/>
          </a:p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7044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1F95C-3B80-1485-D4C3-57296A506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CD3BD8AC-3822-AD24-88CE-46019E287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5758"/>
            <a:ext cx="10515600" cy="798338"/>
          </a:xfrm>
        </p:spPr>
        <p:txBody>
          <a:bodyPr>
            <a:normAutofit/>
          </a:bodyPr>
          <a:lstStyle/>
          <a:p>
            <a:r>
              <a:rPr lang="sv-SE"/>
              <a:t>Avtal </a:t>
            </a:r>
            <a:r>
              <a:rPr lang="sv-SE" err="1"/>
              <a:t>Osteosyntesmaterial</a:t>
            </a:r>
            <a:r>
              <a:rPr lang="sv-SE"/>
              <a:t> käkkirurgi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1248961C-8A3F-674F-86C7-02D687A7E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7317"/>
            <a:ext cx="10515600" cy="3744053"/>
          </a:xfrm>
        </p:spPr>
        <p:txBody>
          <a:bodyPr/>
          <a:lstStyle/>
          <a:p>
            <a:pPr marL="0" indent="0">
              <a:buNone/>
            </a:pPr>
            <a:endParaRPr lang="sv-SE"/>
          </a:p>
          <a:p>
            <a:pPr marL="0" indent="0">
              <a:buNone/>
            </a:pPr>
            <a:r>
              <a:rPr lang="sv-SE"/>
              <a:t>Inga förändringar i beställningsvägar eller leveranser</a:t>
            </a:r>
          </a:p>
          <a:p>
            <a:r>
              <a:rPr lang="sv-SE"/>
              <a:t>Alla artiklar levereras direkt från leverantör (DL)</a:t>
            </a:r>
          </a:p>
          <a:p>
            <a:pPr marL="0" indent="0">
              <a:buNone/>
            </a:pPr>
            <a:endParaRPr lang="sv-SE" b="1"/>
          </a:p>
          <a:p>
            <a:pPr marL="0" indent="0">
              <a:buNone/>
            </a:pPr>
            <a:r>
              <a:rPr lang="sv-SE"/>
              <a:t>Kontakta Varuförsörjningen vid frågor om avtal och sortiment men kontakta</a:t>
            </a:r>
            <a:br>
              <a:rPr lang="sv-SE"/>
            </a:br>
            <a:r>
              <a:rPr lang="sv-SE"/>
              <a:t>oss även om problem med tex leveranser uppstår.</a:t>
            </a:r>
          </a:p>
          <a:p>
            <a:pPr marL="0" indent="0">
              <a:buNone/>
            </a:pPr>
            <a:endParaRPr lang="sv-SE"/>
          </a:p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7025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12702-62F7-04A3-A383-844236327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15D29A47-0736-7AC2-8D91-6678E561D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5758"/>
            <a:ext cx="10515600" cy="798338"/>
          </a:xfrm>
        </p:spPr>
        <p:txBody>
          <a:bodyPr>
            <a:normAutofit/>
          </a:bodyPr>
          <a:lstStyle/>
          <a:p>
            <a:r>
              <a:rPr lang="sv-SE"/>
              <a:t>Almanackor 2027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5461E653-9280-496A-0C00-700CC022A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7317"/>
            <a:ext cx="10515600" cy="3744053"/>
          </a:xfrm>
        </p:spPr>
        <p:txBody>
          <a:bodyPr/>
          <a:lstStyle/>
          <a:p>
            <a:pPr marL="0" indent="0">
              <a:buNone/>
            </a:pPr>
            <a:endParaRPr lang="sv-SE"/>
          </a:p>
          <a:p>
            <a:pPr marL="0" indent="0">
              <a:buNone/>
            </a:pPr>
            <a:r>
              <a:rPr lang="sv-SE"/>
              <a:t>Fördröjning i beställningar</a:t>
            </a:r>
          </a:p>
          <a:p>
            <a:r>
              <a:rPr lang="sv-SE" err="1"/>
              <a:t>OneMed</a:t>
            </a:r>
            <a:r>
              <a:rPr lang="sv-SE"/>
              <a:t> har nyss fått information om nya artiklar och lägger upp artiklarna hos sig</a:t>
            </a:r>
          </a:p>
          <a:p>
            <a:pPr lvl="1"/>
            <a:r>
              <a:rPr lang="sv-SE"/>
              <a:t>Preliminär tillgänglighet för beställningar är mitten av oktober</a:t>
            </a:r>
          </a:p>
          <a:p>
            <a:r>
              <a:rPr lang="sv-SE"/>
              <a:t>Inom kort kommer en överblick likt tidigare år upp på hemsidan, för att underlätta beställningar</a:t>
            </a:r>
          </a:p>
          <a:p>
            <a:pPr lvl="1"/>
            <a:r>
              <a:rPr lang="sv-SE"/>
              <a:t>Kommer att synas under ”Nyheter” på startsidan</a:t>
            </a:r>
          </a:p>
          <a:p>
            <a:pPr marL="0" indent="0">
              <a:buNone/>
            </a:pPr>
            <a:endParaRPr lang="sv-SE" b="1"/>
          </a:p>
          <a:p>
            <a:pPr marL="0" indent="0">
              <a:buNone/>
            </a:pPr>
            <a:endParaRPr lang="sv-SE"/>
          </a:p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4383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CFAB3A-FD19-3E0F-B8A0-EC0CA9F7C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4501"/>
            <a:ext cx="10515600" cy="1295237"/>
          </a:xfrm>
        </p:spPr>
        <p:txBody>
          <a:bodyPr anchor="ctr">
            <a:normAutofit/>
          </a:bodyPr>
          <a:lstStyle/>
          <a:p>
            <a:r>
              <a:rPr lang="sv-SE"/>
              <a:t>Kräkpåsar – komplettering av sortimentet</a:t>
            </a:r>
            <a:br>
              <a:rPr lang="sv-SE" b="1"/>
            </a:br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CC50FC-B6D5-FCFC-3DF2-5FAE527B1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6229" y="2401302"/>
            <a:ext cx="7227570" cy="376002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v-SE" sz="1700" b="1"/>
              <a:t>Artikel 66079</a:t>
            </a:r>
            <a:endParaRPr lang="sv-SE" sz="1700"/>
          </a:p>
          <a:p>
            <a:pPr lvl="0">
              <a:lnSpc>
                <a:spcPct val="100000"/>
              </a:lnSpc>
            </a:pPr>
            <a:r>
              <a:rPr lang="sv-SE" sz="1700"/>
              <a:t>Vi har under en längre tid fått synpunkter på nuvarande kräkpåse, framför allt kopplat till passformen i befintliga hållare. </a:t>
            </a:r>
          </a:p>
          <a:p>
            <a:pPr lvl="0">
              <a:lnSpc>
                <a:spcPct val="100000"/>
              </a:lnSpc>
            </a:pPr>
            <a:r>
              <a:rPr lang="sv-SE" sz="1700"/>
              <a:t>Sortimentet kommer därför att kompletteras med ytterligare en kräkpåse, med en ring som passar de äldre hållarna. </a:t>
            </a:r>
          </a:p>
          <a:p>
            <a:pPr lvl="0">
              <a:lnSpc>
                <a:spcPct val="100000"/>
              </a:lnSpc>
            </a:pPr>
            <a:r>
              <a:rPr lang="sv-SE" sz="1700"/>
              <a:t>Det kommer framöver att finnas två olika kräkpåsar med olika storlek på ringen. </a:t>
            </a:r>
          </a:p>
          <a:p>
            <a:pPr lvl="0">
              <a:lnSpc>
                <a:spcPct val="100000"/>
              </a:lnSpc>
            </a:pPr>
            <a:r>
              <a:rPr lang="sv-SE" sz="1700"/>
              <a:t>Den nya påsen beräknas bli beställningsbar inom de närmaste månaderna. </a:t>
            </a:r>
          </a:p>
          <a:p>
            <a:pPr>
              <a:lnSpc>
                <a:spcPct val="100000"/>
              </a:lnSpc>
            </a:pPr>
            <a:r>
              <a:rPr lang="sv-SE" sz="1700"/>
              <a:t>Mer information kommer när den nya artikeln finns tillgänglig för beställning.</a:t>
            </a:r>
          </a:p>
          <a:p>
            <a:pPr>
              <a:lnSpc>
                <a:spcPct val="100000"/>
              </a:lnSpc>
            </a:pPr>
            <a:endParaRPr lang="sv-SE" sz="170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3FF7705-7C68-51BD-98BE-E37788939C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769BCD4-96F0-9B47-87F8-23D356D830A6}" type="slidenum">
              <a:rPr lang="sv-SE" smtClean="0"/>
              <a:pPr>
                <a:spcAft>
                  <a:spcPts val="600"/>
                </a:spcAft>
              </a:pPr>
              <a:t>9</a:t>
            </a:fld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CC8D9854-085A-C06B-5396-A22D50E6A9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20" b="276"/>
          <a:stretch>
            <a:fillRect/>
          </a:stretch>
        </p:blipFill>
        <p:spPr>
          <a:xfrm>
            <a:off x="838200" y="2401302"/>
            <a:ext cx="3097529" cy="3760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7501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2934C9-8AC2-667B-66E4-A33510950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Ny produkt – Genta-Coll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90859A9-6E40-F864-DFF3-45F9D574C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1302"/>
            <a:ext cx="8138652" cy="3760026"/>
          </a:xfrm>
        </p:spPr>
        <p:txBody>
          <a:bodyPr/>
          <a:lstStyle/>
          <a:p>
            <a:r>
              <a:rPr lang="sv-SE" b="1"/>
              <a:t>Genta-Coll </a:t>
            </a:r>
            <a:r>
              <a:rPr lang="sv-SE" b="1" err="1"/>
              <a:t>hemostatikum</a:t>
            </a:r>
            <a:r>
              <a:rPr lang="sv-SE" b="1"/>
              <a:t> med antibiotika</a:t>
            </a:r>
            <a:r>
              <a:rPr lang="sv-SE"/>
              <a:t> kommer att finnas tillgängligt för beställning från och med denna vecka.</a:t>
            </a:r>
          </a:p>
          <a:p>
            <a:r>
              <a:rPr lang="sv-SE"/>
              <a:t>Produkten kommer att finnas i tre storlekar:</a:t>
            </a:r>
          </a:p>
          <a:p>
            <a:pPr lvl="0"/>
            <a:r>
              <a:rPr lang="sv-SE" b="1"/>
              <a:t>5 × 5 cm (GC55)</a:t>
            </a:r>
            <a:r>
              <a:rPr lang="sv-SE"/>
              <a:t> – 5 st./förpackning - VF7009438</a:t>
            </a:r>
          </a:p>
          <a:p>
            <a:pPr lvl="0"/>
            <a:r>
              <a:rPr lang="sv-SE" b="1"/>
              <a:t>10 × 10 cm (GC10)</a:t>
            </a:r>
            <a:r>
              <a:rPr lang="sv-SE"/>
              <a:t> – 5 st./förpackning - VF7009439</a:t>
            </a:r>
          </a:p>
          <a:p>
            <a:pPr lvl="0"/>
            <a:r>
              <a:rPr lang="sv-SE" b="1"/>
              <a:t>5 × 20 cm</a:t>
            </a:r>
            <a:r>
              <a:rPr lang="sv-SE"/>
              <a:t> - VF7009440</a:t>
            </a:r>
          </a:p>
          <a:p>
            <a:r>
              <a:rPr lang="sv-SE" b="1"/>
              <a:t>Beställningsbar från och med nästa vecka.</a:t>
            </a:r>
            <a:endParaRPr lang="sv-SE"/>
          </a:p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6999929-050D-EB73-B111-0F160E9B37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69BCD4-96F0-9B47-87F8-23D356D830A6}" type="slidenum">
              <a:rPr lang="sv-SE" smtClean="0"/>
              <a:pPr/>
              <a:t>10</a:t>
            </a:fld>
            <a:endParaRPr lang="sv-SE"/>
          </a:p>
        </p:txBody>
      </p:sp>
      <p:pic>
        <p:nvPicPr>
          <p:cNvPr id="5" name="Bildobjekt 4" descr="Produktbild 1 - VF7009440 - Hemostatikum 5x20cm kollagen med antibiotika">
            <a:extLst>
              <a:ext uri="{FF2B5EF4-FFF2-40B4-BE49-F238E27FC236}">
                <a16:creationId xmlns:a16="http://schemas.microsoft.com/office/drawing/2014/main" id="{A35C4852-11F4-A12C-9B56-A1D8627CF6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327" t="24170" r="4182" b="29862"/>
          <a:stretch>
            <a:fillRect/>
          </a:stretch>
        </p:blipFill>
        <p:spPr>
          <a:xfrm>
            <a:off x="8413611" y="2249933"/>
            <a:ext cx="3444092" cy="18304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10524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135D72-0334-F97D-D78D-E76268A50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Supporten besökte OneMed</a:t>
            </a:r>
            <a:br>
              <a:rPr lang="sv-SE"/>
            </a:br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1C6CF8C-9317-AD6C-3866-9397AD63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40963"/>
            <a:ext cx="4933545" cy="2829352"/>
          </a:xfrm>
        </p:spPr>
        <p:txBody>
          <a:bodyPr>
            <a:normAutofit fontScale="92500"/>
          </a:bodyPr>
          <a:lstStyle/>
          <a:p>
            <a:r>
              <a:rPr lang="sv-SE"/>
              <a:t>Träffade våra koordinatorer och kontaktpersoner</a:t>
            </a:r>
          </a:p>
          <a:p>
            <a:r>
              <a:rPr lang="sv-SE"/>
              <a:t>Dialoger om gemensamma förbättringar</a:t>
            </a:r>
          </a:p>
          <a:p>
            <a:r>
              <a:rPr lang="sv-SE"/>
              <a:t>Fick se nya lagret</a:t>
            </a:r>
          </a:p>
          <a:p>
            <a:pPr lvl="1"/>
            <a:r>
              <a:rPr lang="sv-SE"/>
              <a:t>Information om nya leveranser och hållbarhetsarbete</a:t>
            </a:r>
          </a:p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B62B437-59AA-4BDF-54DD-40579292F7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69BCD4-96F0-9B47-87F8-23D356D830A6}" type="slidenum">
              <a:rPr lang="sv-SE" smtClean="0"/>
              <a:pPr/>
              <a:t>11</a:t>
            </a:fld>
            <a:endParaRPr lang="sv-SE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DE99EAC-0B81-99F2-8F89-9D61F9241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243" y="1725438"/>
            <a:ext cx="4982557" cy="2493226"/>
          </a:xfrm>
          <a:prstGeom prst="rect">
            <a:avLst/>
          </a:prstGeom>
        </p:spPr>
      </p:pic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DDF5455A-6C51-7FE7-0D3B-A7685F060D6E}"/>
              </a:ext>
            </a:extLst>
          </p:cNvPr>
          <p:cNvSpPr txBox="1">
            <a:spLocks/>
          </p:cNvSpPr>
          <p:nvPr/>
        </p:nvSpPr>
        <p:spPr>
          <a:xfrm>
            <a:off x="6312878" y="4225936"/>
            <a:ext cx="4452399" cy="21322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200" i="1"/>
              <a:t>Bilden är lånad av OneMed Sverige</a:t>
            </a:r>
          </a:p>
        </p:txBody>
      </p:sp>
    </p:spTree>
    <p:extLst>
      <p:ext uri="{BB962C8B-B14F-4D97-AF65-F5344CB8AC3E}">
        <p14:creationId xmlns:p14="http://schemas.microsoft.com/office/powerpoint/2010/main" val="2348375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C5FF1-E7D1-B67E-2FB5-ECE87FF99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027320-8F54-8721-6D09-E2F2B8AA9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Mindre kartonger – </a:t>
            </a:r>
            <a:r>
              <a:rPr lang="sv-SE" err="1"/>
              <a:t>OneMed</a:t>
            </a:r>
            <a:r>
              <a:rPr lang="sv-SE"/>
              <a:t> flyttar till nytt lager</a:t>
            </a:r>
            <a:br>
              <a:rPr lang="sv-SE"/>
            </a:br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592608D-A8A3-1426-C565-504500E01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2729"/>
            <a:ext cx="10515600" cy="3760026"/>
          </a:xfrm>
        </p:spPr>
        <p:txBody>
          <a:bodyPr>
            <a:normAutofit lnSpcReduction="10000"/>
          </a:bodyPr>
          <a:lstStyle/>
          <a:p>
            <a:r>
              <a:rPr lang="sv-SE" b="1"/>
              <a:t>Leveranser från </a:t>
            </a:r>
            <a:r>
              <a:rPr lang="sv-SE" b="1" err="1"/>
              <a:t>Halvorsäng</a:t>
            </a:r>
            <a:r>
              <a:rPr lang="sv-SE" b="1"/>
              <a:t> möjliggör mindre kartonger</a:t>
            </a:r>
            <a:endParaRPr lang="sv-SE"/>
          </a:p>
          <a:p>
            <a:r>
              <a:rPr lang="sv-SE"/>
              <a:t>Vi har fått in synpunkter på att </a:t>
            </a:r>
            <a:r>
              <a:rPr lang="sv-SE" err="1"/>
              <a:t>Onemed</a:t>
            </a:r>
            <a:r>
              <a:rPr lang="sv-SE"/>
              <a:t> skickar stora kartonger med mycket fyllnadsmaterial. Detta åtgärdas i det nya distributionscentret genom att kartongstorleken anpassas efter innehållet. På så sätt används transportkapaciteten effektivare och det skapar mindre förpackningsmaterial som måste tas om hand, sorteras och återvinnas.</a:t>
            </a:r>
          </a:p>
          <a:p>
            <a:r>
              <a:rPr lang="sv-SE" b="1"/>
              <a:t>Kartongerna får </a:t>
            </a:r>
            <a:r>
              <a:rPr lang="sv-SE" b="1" err="1"/>
              <a:t>t.ex</a:t>
            </a:r>
            <a:r>
              <a:rPr lang="sv-SE" b="1"/>
              <a:t> nytt utseende:</a:t>
            </a:r>
            <a:endParaRPr lang="sv-SE"/>
          </a:p>
          <a:p>
            <a:pPr lvl="0"/>
            <a:r>
              <a:rPr lang="sv-SE"/>
              <a:t>kartongerna får en ny design </a:t>
            </a:r>
          </a:p>
          <a:p>
            <a:pPr lvl="0"/>
            <a:r>
              <a:rPr lang="sv-SE"/>
              <a:t>kartongerna skärs ned för att få mindre luft och fyllnadsmaterial</a:t>
            </a:r>
          </a:p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56B1F84-6B55-1501-6EDC-71111C9EFA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69BCD4-96F0-9B47-87F8-23D356D830A6}" type="slidenum">
              <a:rPr lang="sv-SE" smtClean="0"/>
              <a:pPr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5331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C75671-D17D-57B3-D903-4EDA3ADDB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8838"/>
            <a:ext cx="10515600" cy="3760026"/>
          </a:xfrm>
        </p:spPr>
        <p:txBody>
          <a:bodyPr>
            <a:normAutofit lnSpcReduction="10000"/>
          </a:bodyPr>
          <a:lstStyle/>
          <a:p>
            <a:endParaRPr lang="sv-SE"/>
          </a:p>
          <a:p>
            <a:endParaRPr lang="sv-SE"/>
          </a:p>
          <a:p>
            <a:endParaRPr lang="sv-SE"/>
          </a:p>
          <a:p>
            <a:endParaRPr lang="sv-SE"/>
          </a:p>
          <a:p>
            <a:r>
              <a:rPr lang="sv-SE"/>
              <a:t>Samma skydd för produkterna, men med kraftigt förbättrat resursutnyttjande, lägre klimatpåverkan och enklare avfallshantering hos er. </a:t>
            </a:r>
          </a:p>
          <a:p>
            <a:r>
              <a:rPr lang="sv-SE"/>
              <a:t>Satsningen i </a:t>
            </a:r>
            <a:r>
              <a:rPr lang="sv-SE" err="1"/>
              <a:t>Halvorsäng</a:t>
            </a:r>
            <a:r>
              <a:rPr lang="sv-SE"/>
              <a:t> och den nya strukturen bygger vidare på beredskap och kapacitet för att kunna hantera störningar i omvärlden och samtidigt upprätthålla stabila leveranser.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073AFF6-DB53-8159-3711-CF090FB0F7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69BCD4-96F0-9B47-87F8-23D356D830A6}" type="slidenum">
              <a:rPr lang="sv-SE" smtClean="0"/>
              <a:pPr/>
              <a:t>13</a:t>
            </a:fld>
            <a:endParaRPr lang="sv-SE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FF3F7E15-8A50-EBC1-C25A-CC03905F0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438"/>
            <a:ext cx="10515600" cy="1295400"/>
          </a:xfrm>
        </p:spPr>
        <p:txBody>
          <a:bodyPr/>
          <a:lstStyle/>
          <a:p>
            <a:r>
              <a:rPr lang="sv-SE"/>
              <a:t>Mindre kartonger – </a:t>
            </a:r>
            <a:r>
              <a:rPr lang="sv-SE" err="1"/>
              <a:t>OneMed</a:t>
            </a:r>
            <a:r>
              <a:rPr lang="sv-SE"/>
              <a:t> flyttar till nytt lager</a:t>
            </a:r>
            <a:br>
              <a:rPr lang="sv-SE"/>
            </a:br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CC58F836-9A8C-6CBA-4EC8-04A9444853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608" t="49146" r="20128" b="5998"/>
          <a:stretch>
            <a:fillRect/>
          </a:stretch>
        </p:blipFill>
        <p:spPr>
          <a:xfrm>
            <a:off x="2758600" y="1636293"/>
            <a:ext cx="2772076" cy="217139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431F4AA6-34AA-E5D3-6177-15BB93773B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451" r="13444" b="58329"/>
          <a:stretch>
            <a:fillRect/>
          </a:stretch>
        </p:blipFill>
        <p:spPr>
          <a:xfrm>
            <a:off x="6096000" y="2339089"/>
            <a:ext cx="2611656" cy="146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113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1A742E-A432-01FA-5B21-BE248388A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B158EC2-D3D5-3ED2-5F9D-B4C2873C3F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69BCD4-96F0-9B47-87F8-23D356D830A6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E5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srgbClr val="003E51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15D28B52-62BC-7495-FD43-FE031B5C5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6672"/>
            <a:ext cx="10515600" cy="852658"/>
          </a:xfrm>
        </p:spPr>
        <p:txBody>
          <a:bodyPr/>
          <a:lstStyle/>
          <a:p>
            <a:r>
              <a:rPr lang="sv-SE"/>
              <a:t>Hitta rätt blodtrycksmätare</a:t>
            </a:r>
          </a:p>
        </p:txBody>
      </p:sp>
      <p:sp>
        <p:nvSpPr>
          <p:cNvPr id="2" name="Platshållare för innehåll 8">
            <a:extLst>
              <a:ext uri="{FF2B5EF4-FFF2-40B4-BE49-F238E27FC236}">
                <a16:creationId xmlns:a16="http://schemas.microsoft.com/office/drawing/2014/main" id="{4FE645CB-3A1B-FF41-8F27-1774B8C66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2823"/>
            <a:ext cx="10515600" cy="3760026"/>
          </a:xfrm>
        </p:spPr>
        <p:txBody>
          <a:bodyPr/>
          <a:lstStyle/>
          <a:p>
            <a:r>
              <a:rPr lang="sv-SE"/>
              <a:t>Vi har korrigerat namn/benämningar:</a:t>
            </a:r>
          </a:p>
          <a:p>
            <a:pPr lvl="1"/>
            <a:r>
              <a:rPr lang="sv-SE"/>
              <a:t>För kraftig arm eller för barn/ungdom finns informationen i namnet</a:t>
            </a:r>
          </a:p>
          <a:p>
            <a:pPr lvl="1"/>
            <a:r>
              <a:rPr lang="sv-SE"/>
              <a:t>Om det ej står specificerat – generellt för vuxen arm</a:t>
            </a:r>
          </a:p>
          <a:p>
            <a:r>
              <a:rPr lang="sv-SE"/>
              <a:t>Uppdaterat produktbeskrivningen</a:t>
            </a:r>
          </a:p>
          <a:p>
            <a:pPr lvl="1"/>
            <a:r>
              <a:rPr lang="sv-SE"/>
              <a:t>Information om passande armomfång</a:t>
            </a:r>
          </a:p>
          <a:p>
            <a:pPr lvl="1"/>
            <a:r>
              <a:rPr lang="sv-SE"/>
              <a:t>Information om specifik hand-/dosmanometer</a:t>
            </a:r>
          </a:p>
        </p:txBody>
      </p:sp>
    </p:spTree>
    <p:extLst>
      <p:ext uri="{BB962C8B-B14F-4D97-AF65-F5344CB8AC3E}">
        <p14:creationId xmlns:p14="http://schemas.microsoft.com/office/powerpoint/2010/main" val="262122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7AC281-27DC-9B80-C356-77E9E1ABC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08F65BE-8D49-3FA3-C562-79B65A0A22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69BCD4-96F0-9B47-87F8-23D356D830A6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E5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srgbClr val="003E51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1C1F82E3-1A7D-C082-8413-93D282EB9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Hitta rätt blodtrycksmätare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CE41A445-5533-C8BA-7422-7EE98D438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8903" y="2432650"/>
            <a:ext cx="2616318" cy="260437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v-SE"/>
              <a:t>”Specifik” benämning</a:t>
            </a:r>
          </a:p>
          <a:p>
            <a:pPr marL="0" indent="0">
              <a:buNone/>
            </a:pPr>
            <a:endParaRPr lang="sv-SE"/>
          </a:p>
          <a:p>
            <a:pPr marL="0" indent="0">
              <a:buNone/>
            </a:pPr>
            <a:r>
              <a:rPr lang="sv-SE"/>
              <a:t>Finns även produktbeskrivning för passande omfång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9923CAE-1EE6-D9BE-E528-F6916215C2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008"/>
          <a:stretch>
            <a:fillRect/>
          </a:stretch>
        </p:blipFill>
        <p:spPr>
          <a:xfrm>
            <a:off x="1296792" y="2445007"/>
            <a:ext cx="5139007" cy="2320047"/>
          </a:xfrm>
          <a:prstGeom prst="rect">
            <a:avLst/>
          </a:prstGeom>
        </p:spPr>
      </p:pic>
      <p:sp>
        <p:nvSpPr>
          <p:cNvPr id="10" name="Rektangel: rundade hörn 9">
            <a:extLst>
              <a:ext uri="{FF2B5EF4-FFF2-40B4-BE49-F238E27FC236}">
                <a16:creationId xmlns:a16="http://schemas.microsoft.com/office/drawing/2014/main" id="{0036D031-0BE8-E7EB-96EB-30CEE1E00E51}"/>
              </a:ext>
            </a:extLst>
          </p:cNvPr>
          <p:cNvSpPr/>
          <p:nvPr/>
        </p:nvSpPr>
        <p:spPr>
          <a:xfrm>
            <a:off x="2562788" y="2743404"/>
            <a:ext cx="3873011" cy="43079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2" name="Rektangel: rundade hörn 11">
            <a:extLst>
              <a:ext uri="{FF2B5EF4-FFF2-40B4-BE49-F238E27FC236}">
                <a16:creationId xmlns:a16="http://schemas.microsoft.com/office/drawing/2014/main" id="{818EAFF7-35B7-EDD7-A74B-4FBCBB33FF44}"/>
              </a:ext>
            </a:extLst>
          </p:cNvPr>
          <p:cNvSpPr/>
          <p:nvPr/>
        </p:nvSpPr>
        <p:spPr>
          <a:xfrm>
            <a:off x="2611671" y="3973319"/>
            <a:ext cx="3548212" cy="43079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189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21476-FD0A-0CF6-BFA5-F22B71F71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0D1338E-B154-13DC-28B9-11C482E57B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69BCD4-96F0-9B47-87F8-23D356D830A6}" type="slidenum">
              <a:rPr lang="sv-SE" smtClean="0"/>
              <a:pPr/>
              <a:t>16</a:t>
            </a:fld>
            <a:endParaRPr lang="sv-SE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94C988EE-1335-E438-6263-301DED77D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Hitta rätt blodtrycksmätare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CA9C375-916D-E845-1140-75F7DF164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0537" y="2529075"/>
            <a:ext cx="3072384" cy="2423617"/>
          </a:xfrm>
        </p:spPr>
        <p:txBody>
          <a:bodyPr/>
          <a:lstStyle/>
          <a:p>
            <a:pPr marL="0" indent="0">
              <a:buNone/>
            </a:pPr>
            <a:r>
              <a:rPr lang="sv-SE"/>
              <a:t>”Vanlig” benämning med produktbeskrivning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FDCB27AC-3F25-E1A9-5640-C9A393606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2446275"/>
            <a:ext cx="7865076" cy="3302772"/>
          </a:xfrm>
          <a:prstGeom prst="rect">
            <a:avLst/>
          </a:prstGeom>
        </p:spPr>
      </p:pic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A0C3BC20-58DD-3D52-BA49-56F9D41EE5A5}"/>
              </a:ext>
            </a:extLst>
          </p:cNvPr>
          <p:cNvSpPr/>
          <p:nvPr/>
        </p:nvSpPr>
        <p:spPr>
          <a:xfrm>
            <a:off x="963038" y="5321030"/>
            <a:ext cx="2607013" cy="42801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6844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9EF30B-C16C-0762-53EB-B58E901E4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Orka reklamera!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76CD80A-BB51-8B76-734D-0C647F8FB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v-SE"/>
              <a:t>Vi påminner om vikten av att ni orkar göra reklamationer!</a:t>
            </a:r>
          </a:p>
          <a:p>
            <a:r>
              <a:rPr lang="sv-SE">
                <a:hlinkClick r:id="rId2"/>
              </a:rPr>
              <a:t>Reklamationer och synpunkter - Varuförsörjningen</a:t>
            </a:r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06B3C84-768C-AFEF-F401-93E338DB04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69BCD4-96F0-9B47-87F8-23D356D830A6}" type="slidenum">
              <a:rPr lang="sv-SE" smtClean="0"/>
              <a:pPr/>
              <a:t>17</a:t>
            </a:fld>
            <a:endParaRPr lang="sv-SE"/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79D88C7A-35B1-CDF1-732A-C7A7D7706EB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872" b="872"/>
          <a:stretch/>
        </p:blipFill>
        <p:spPr>
          <a:xfrm>
            <a:off x="6096000" y="0"/>
            <a:ext cx="6096000" cy="642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324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408EF-B494-2DA7-676A-9E234575C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8701DA-CEE4-A428-DF55-BA49EC85D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5559" y="1656924"/>
            <a:ext cx="7084485" cy="1636676"/>
          </a:xfrm>
        </p:spPr>
        <p:txBody>
          <a:bodyPr anchor="b">
            <a:normAutofit/>
          </a:bodyPr>
          <a:lstStyle/>
          <a:p>
            <a:r>
              <a:rPr lang="sv-SE"/>
              <a:t>Nästa möte 28/10 kl.14</a:t>
            </a:r>
          </a:p>
        </p:txBody>
      </p:sp>
    </p:spTree>
    <p:extLst>
      <p:ext uri="{BB962C8B-B14F-4D97-AF65-F5344CB8AC3E}">
        <p14:creationId xmlns:p14="http://schemas.microsoft.com/office/powerpoint/2010/main" val="3797026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B22451-3E28-25E5-4597-78F6A9064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862" y="544117"/>
            <a:ext cx="5621730" cy="1636676"/>
          </a:xfrm>
        </p:spPr>
        <p:txBody>
          <a:bodyPr anchor="b">
            <a:normAutofit/>
          </a:bodyPr>
          <a:lstStyle/>
          <a:p>
            <a:r>
              <a:rPr lang="sv-SE"/>
              <a:t>Frågor?</a:t>
            </a:r>
          </a:p>
        </p:txBody>
      </p:sp>
      <p:pic>
        <p:nvPicPr>
          <p:cNvPr id="5" name="Bild 4" descr="Frågor med hel fyllning">
            <a:extLst>
              <a:ext uri="{FF2B5EF4-FFF2-40B4-BE49-F238E27FC236}">
                <a16:creationId xmlns:a16="http://schemas.microsoft.com/office/drawing/2014/main" id="{3DC2E03E-E50A-C48D-88E5-90357DDF6728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01018" y="2574312"/>
            <a:ext cx="2622925" cy="262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16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F23D47-A659-CAE4-32B3-833FC1DF0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061535"/>
      </p:ext>
    </p:extLst>
  </p:cSld>
  <p:clrMapOvr>
    <a:masterClrMapping/>
  </p:clrMapOvr>
</p:sld>
</file>

<file path=ppt/theme/theme1.xml><?xml version="1.0" encoding="utf-8"?>
<a:theme xmlns:a="http://schemas.openxmlformats.org/drawingml/2006/main" name="Varuförsörjningen blå">
  <a:themeElements>
    <a:clrScheme name="Varuförsörjningen">
      <a:dk1>
        <a:srgbClr val="003E51"/>
      </a:dk1>
      <a:lt1>
        <a:srgbClr val="FFFFFF"/>
      </a:lt1>
      <a:dk2>
        <a:srgbClr val="003E51"/>
      </a:dk2>
      <a:lt2>
        <a:srgbClr val="A3DAE8"/>
      </a:lt2>
      <a:accent1>
        <a:srgbClr val="156082"/>
      </a:accent1>
      <a:accent2>
        <a:srgbClr val="A3DBE8"/>
      </a:accent2>
      <a:accent3>
        <a:srgbClr val="C3D4BA"/>
      </a:accent3>
      <a:accent4>
        <a:srgbClr val="0F9ED5"/>
      </a:accent4>
      <a:accent5>
        <a:srgbClr val="5E366D"/>
      </a:accent5>
      <a:accent6>
        <a:srgbClr val="E8927C"/>
      </a:accent6>
      <a:hlink>
        <a:srgbClr val="005F86"/>
      </a:hlink>
      <a:folHlink>
        <a:srgbClr val="003D5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F_presentation_mall_exempelsidor" id="{32E13D59-7FFC-3243-9DBB-85AB7DBDB186}" vid="{C1CB15AB-07D5-7346-A928-2D2D477BE2CF}"/>
    </a:ext>
  </a:extLst>
</a:theme>
</file>

<file path=ppt/theme/theme2.xml><?xml version="1.0" encoding="utf-8"?>
<a:theme xmlns:a="http://schemas.openxmlformats.org/drawingml/2006/main" name="Varuförsörjningen grön">
  <a:themeElements>
    <a:clrScheme name="Varuförsörjningen">
      <a:dk1>
        <a:srgbClr val="003E51"/>
      </a:dk1>
      <a:lt1>
        <a:srgbClr val="FFFFFF"/>
      </a:lt1>
      <a:dk2>
        <a:srgbClr val="003E51"/>
      </a:dk2>
      <a:lt2>
        <a:srgbClr val="A3DAE8"/>
      </a:lt2>
      <a:accent1>
        <a:srgbClr val="156082"/>
      </a:accent1>
      <a:accent2>
        <a:srgbClr val="A3DBE8"/>
      </a:accent2>
      <a:accent3>
        <a:srgbClr val="C3D4BA"/>
      </a:accent3>
      <a:accent4>
        <a:srgbClr val="0F9ED5"/>
      </a:accent4>
      <a:accent5>
        <a:srgbClr val="5E366D"/>
      </a:accent5>
      <a:accent6>
        <a:srgbClr val="E8927C"/>
      </a:accent6>
      <a:hlink>
        <a:srgbClr val="005F86"/>
      </a:hlink>
      <a:folHlink>
        <a:srgbClr val="003D5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F_presentation_mall_exempelsidor" id="{32E13D59-7FFC-3243-9DBB-85AB7DBDB186}" vid="{34797ABA-341B-D34E-AC75-E7C947D3F485}"/>
    </a:ext>
  </a:extLst>
</a:theme>
</file>

<file path=ppt/theme/theme3.xml><?xml version="1.0" encoding="utf-8"?>
<a:theme xmlns:a="http://schemas.openxmlformats.org/drawingml/2006/main" name="Varuförsörjningen aprikos">
  <a:themeElements>
    <a:clrScheme name="Varuförsörjningen">
      <a:dk1>
        <a:srgbClr val="003E51"/>
      </a:dk1>
      <a:lt1>
        <a:srgbClr val="FFFFFF"/>
      </a:lt1>
      <a:dk2>
        <a:srgbClr val="003E51"/>
      </a:dk2>
      <a:lt2>
        <a:srgbClr val="A3DAE8"/>
      </a:lt2>
      <a:accent1>
        <a:srgbClr val="156082"/>
      </a:accent1>
      <a:accent2>
        <a:srgbClr val="A3DBE8"/>
      </a:accent2>
      <a:accent3>
        <a:srgbClr val="C3D4BA"/>
      </a:accent3>
      <a:accent4>
        <a:srgbClr val="0F9ED5"/>
      </a:accent4>
      <a:accent5>
        <a:srgbClr val="5E366D"/>
      </a:accent5>
      <a:accent6>
        <a:srgbClr val="E8927C"/>
      </a:accent6>
      <a:hlink>
        <a:srgbClr val="005F86"/>
      </a:hlink>
      <a:folHlink>
        <a:srgbClr val="003D5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F_presentation_mall_exempelsidor" id="{32E13D59-7FFC-3243-9DBB-85AB7DBDB186}" vid="{9232A207-1506-4C45-A747-794D69B54D4E}"/>
    </a:ext>
  </a:extLst>
</a:theme>
</file>

<file path=ppt/theme/theme4.xml><?xml version="1.0" encoding="utf-8"?>
<a:theme xmlns:a="http://schemas.openxmlformats.org/drawingml/2006/main" name="Varuförsörjningen purpur">
  <a:themeElements>
    <a:clrScheme name="Varuförsörjningen">
      <a:dk1>
        <a:srgbClr val="003E51"/>
      </a:dk1>
      <a:lt1>
        <a:srgbClr val="FFFFFF"/>
      </a:lt1>
      <a:dk2>
        <a:srgbClr val="003E51"/>
      </a:dk2>
      <a:lt2>
        <a:srgbClr val="A3DAE8"/>
      </a:lt2>
      <a:accent1>
        <a:srgbClr val="156082"/>
      </a:accent1>
      <a:accent2>
        <a:srgbClr val="A3DBE8"/>
      </a:accent2>
      <a:accent3>
        <a:srgbClr val="C3D4BA"/>
      </a:accent3>
      <a:accent4>
        <a:srgbClr val="0F9ED5"/>
      </a:accent4>
      <a:accent5>
        <a:srgbClr val="5E366D"/>
      </a:accent5>
      <a:accent6>
        <a:srgbClr val="E8927C"/>
      </a:accent6>
      <a:hlink>
        <a:srgbClr val="005F86"/>
      </a:hlink>
      <a:folHlink>
        <a:srgbClr val="003D5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F_presentation_mall_exempelsidor" id="{32E13D59-7FFC-3243-9DBB-85AB7DBDB186}" vid="{3C9D75F3-811F-2B49-ABFA-E48F5B4F5356}"/>
    </a:ext>
  </a:extLst>
</a:theme>
</file>

<file path=ppt/theme/theme5.xml><?xml version="1.0" encoding="utf-8"?>
<a:theme xmlns:a="http://schemas.openxmlformats.org/drawingml/2006/main" name="1_Varuförsörjningen blå">
  <a:themeElements>
    <a:clrScheme name="Varuförsörjningen">
      <a:dk1>
        <a:srgbClr val="003E51"/>
      </a:dk1>
      <a:lt1>
        <a:srgbClr val="FFFFFF"/>
      </a:lt1>
      <a:dk2>
        <a:srgbClr val="003E51"/>
      </a:dk2>
      <a:lt2>
        <a:srgbClr val="A3DAE8"/>
      </a:lt2>
      <a:accent1>
        <a:srgbClr val="156082"/>
      </a:accent1>
      <a:accent2>
        <a:srgbClr val="A3DBE8"/>
      </a:accent2>
      <a:accent3>
        <a:srgbClr val="C3D4BA"/>
      </a:accent3>
      <a:accent4>
        <a:srgbClr val="0F9ED5"/>
      </a:accent4>
      <a:accent5>
        <a:srgbClr val="5E366D"/>
      </a:accent5>
      <a:accent6>
        <a:srgbClr val="E8927C"/>
      </a:accent6>
      <a:hlink>
        <a:srgbClr val="005F86"/>
      </a:hlink>
      <a:folHlink>
        <a:srgbClr val="003D5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F_presentation_mall_exempelsidor" id="{BB3BCACE-C750-474E-A932-47ADF56CC934}" vid="{29422A3D-63E6-5C45-A99A-8B1C11840423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c782515-f6b9-41f2-bf8b-d7300b3503df">
      <Terms xmlns="http://schemas.microsoft.com/office/infopath/2007/PartnerControls"/>
    </lcf76f155ced4ddcb4097134ff3c332f>
    <TaxCatchAll xmlns="28c0f289-e8e7-494a-b19b-89669d2ae23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2B268A37EAAB64296BB11533CC973A4" ma:contentTypeVersion="27" ma:contentTypeDescription="Skapa ett nytt dokument." ma:contentTypeScope="" ma:versionID="81911bb45f56f3bf2a383668f3569a79">
  <xsd:schema xmlns:xsd="http://www.w3.org/2001/XMLSchema" xmlns:xs="http://www.w3.org/2001/XMLSchema" xmlns:p="http://schemas.microsoft.com/office/2006/metadata/properties" xmlns:ns2="fc782515-f6b9-41f2-bf8b-d7300b3503df" xmlns:ns3="941adc20-2258-45de-8bd3-8388c8de7047" xmlns:ns4="28c0f289-e8e7-494a-b19b-89669d2ae230" targetNamespace="http://schemas.microsoft.com/office/2006/metadata/properties" ma:root="true" ma:fieldsID="fe5ca12cd6b9f08bcc163e1e0cf827c0" ns2:_="" ns3:_="" ns4:_="">
    <xsd:import namespace="fc782515-f6b9-41f2-bf8b-d7300b3503df"/>
    <xsd:import namespace="941adc20-2258-45de-8bd3-8388c8de7047"/>
    <xsd:import namespace="28c0f289-e8e7-494a-b19b-89669d2ae2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782515-f6b9-41f2-bf8b-d7300b3503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eringar" ma:readOnly="false" ma:fieldId="{5cf76f15-5ced-4ddc-b409-7134ff3c332f}" ma:taxonomyMulti="true" ma:sspId="dc5775e4-b345-4190-a263-decfa033c0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1adc20-2258-45de-8bd3-8388c8de704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c0f289-e8e7-494a-b19b-89669d2ae230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9d50726d-6a46-4097-aefe-1ab4e90cec99}" ma:internalName="TaxCatchAll" ma:showField="CatchAllData" ma:web="941adc20-2258-45de-8bd3-8388c8de70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30E76B-1EFD-4BFF-B7AE-8FC333CD919A}">
  <ds:schemaRefs>
    <ds:schemaRef ds:uri="28c0f289-e8e7-494a-b19b-89669d2ae230"/>
    <ds:schemaRef ds:uri="fc782515-f6b9-41f2-bf8b-d7300b3503df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98FC2222-FAB0-4D3F-A5A2-88FAF618D95E}">
  <ds:schemaRefs>
    <ds:schemaRef ds:uri="28c0f289-e8e7-494a-b19b-89669d2ae230"/>
    <ds:schemaRef ds:uri="941adc20-2258-45de-8bd3-8388c8de7047"/>
    <ds:schemaRef ds:uri="fc782515-f6b9-41f2-bf8b-d7300b3503d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177DE06-0B9B-4ABB-A361-CD3A783233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VF_presentation_mall</Template>
  <Application>Microsoft Office PowerPoint</Application>
  <PresentationFormat>Widescreen</PresentationFormat>
  <Slides>20</Slides>
  <Notes>0</Notes>
  <HiddenSlides>0</HiddenSlide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Varuförsörjningen blå</vt:lpstr>
      <vt:lpstr>Varuförsörjningen grön</vt:lpstr>
      <vt:lpstr>Varuförsörjningen aprikos</vt:lpstr>
      <vt:lpstr>Varuförsörjningen purpur</vt:lpstr>
      <vt:lpstr>1_Varuförsörjningen blå</vt:lpstr>
      <vt:lpstr>Vi finns i bakgrunden – så vården kan stå i centrum.</vt:lpstr>
      <vt:lpstr>Agenda informationsmöte </vt:lpstr>
      <vt:lpstr>Avtalsstart Mikrobiologiska substrat och lösningar VF2023-00034</vt:lpstr>
      <vt:lpstr>Avtalsstart Mikrobiologiska substrat och lösningar VF2023-00034</vt:lpstr>
      <vt:lpstr>Avtalsstart Blodgruppsserologiska analyser</vt:lpstr>
      <vt:lpstr>Nytt avtal: Osteosyntesmaterial käkkirurgi</vt:lpstr>
      <vt:lpstr>Avtal Osteosyntesmaterial käkkirurgi</vt:lpstr>
      <vt:lpstr>Almanackor 2027</vt:lpstr>
      <vt:lpstr>Kräkpåsar – komplettering av sortimentet </vt:lpstr>
      <vt:lpstr>Ny produkt – Genta-Coll</vt:lpstr>
      <vt:lpstr>Supporten besökte OneMed </vt:lpstr>
      <vt:lpstr>Mindre kartonger – OneMed flyttar till nytt lager </vt:lpstr>
      <vt:lpstr>Mindre kartonger – OneMed flyttar till nytt lager </vt:lpstr>
      <vt:lpstr>Hitta rätt blodtrycksmätare</vt:lpstr>
      <vt:lpstr>Hitta rätt blodtrycksmätare</vt:lpstr>
      <vt:lpstr>Hitta rätt blodtrycksmätare</vt:lpstr>
      <vt:lpstr>Orka reklamera!</vt:lpstr>
      <vt:lpstr>Nästa möte 28/10 kl.14</vt:lpstr>
      <vt:lpstr>Frågor?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Angelica Olofsson Fernandez</dc:creator>
  <cp:revision>1</cp:revision>
  <dcterms:created xsi:type="dcterms:W3CDTF">2025-10-20T06:32:44Z</dcterms:created>
  <dcterms:modified xsi:type="dcterms:W3CDTF">2026-09-23T11:49:42Z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0x010100C2B268A37EAAB64296BB11533CC973A4</vt:lpwstr>
  </property>
  <property fmtid="{D5CDD505-2E9C-101B-9397-08002B2CF9AE}" pid="3" name="MediaServiceImageTags">
    <vt:lpwstr/>
  </property>
</Properties>
</file>