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4" r:id="rId5"/>
    <p:sldMasterId id="2147483672" r:id="rId6"/>
    <p:sldMasterId id="2147483676" r:id="rId7"/>
    <p:sldMasterId id="2147483680" r:id="rId8"/>
  </p:sldMasterIdLst>
  <p:notesMasterIdLst>
    <p:notesMasterId r:id="rId35"/>
  </p:notesMasterIdLst>
  <p:sldIdLst>
    <p:sldId id="256" r:id="rId9"/>
    <p:sldId id="258" r:id="rId10"/>
    <p:sldId id="285" r:id="rId11"/>
    <p:sldId id="282" r:id="rId12"/>
    <p:sldId id="261" r:id="rId13"/>
    <p:sldId id="274" r:id="rId14"/>
    <p:sldId id="281" r:id="rId15"/>
    <p:sldId id="284" r:id="rId16"/>
    <p:sldId id="286" r:id="rId17"/>
    <p:sldId id="259" r:id="rId18"/>
    <p:sldId id="287" r:id="rId19"/>
    <p:sldId id="275" r:id="rId20"/>
    <p:sldId id="262" r:id="rId21"/>
    <p:sldId id="260" r:id="rId22"/>
    <p:sldId id="280" r:id="rId23"/>
    <p:sldId id="283" r:id="rId24"/>
    <p:sldId id="288" r:id="rId25"/>
    <p:sldId id="289" r:id="rId26"/>
    <p:sldId id="271" r:id="rId27"/>
    <p:sldId id="290" r:id="rId28"/>
    <p:sldId id="267" r:id="rId29"/>
    <p:sldId id="266" r:id="rId30"/>
    <p:sldId id="269" r:id="rId31"/>
    <p:sldId id="273" r:id="rId32"/>
    <p:sldId id="270" r:id="rId33"/>
    <p:sldId id="272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F02D70-654A-44F9-A5C3-A2F833C9EFB6}" v="59" dt="2026-01-28T09:01:33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741"/>
  </p:normalViewPr>
  <p:slideViewPr>
    <p:cSldViewPr snapToGrid="0" showGuides="1">
      <p:cViewPr varScale="1">
        <p:scale>
          <a:sx n="106" d="100"/>
          <a:sy n="106" d="100"/>
        </p:scale>
        <p:origin x="6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ica Olofsson Fernandez" userId="ce698ed2-e0d9-447d-9759-99f79b696a68" providerId="ADAL" clId="{1D41984B-4B0B-4861-81B3-E6A147DB6011}"/>
    <pc:docChg chg="custSel delSld modSld">
      <pc:chgData name="Angelica Olofsson Fernandez" userId="ce698ed2-e0d9-447d-9759-99f79b696a68" providerId="ADAL" clId="{1D41984B-4B0B-4861-81B3-E6A147DB6011}" dt="2025-11-24T07:26:23.839" v="52" actId="20577"/>
      <pc:docMkLst>
        <pc:docMk/>
      </pc:docMkLst>
      <pc:sldChg chg="delSp modSp mod">
        <pc:chgData name="Angelica Olofsson Fernandez" userId="ce698ed2-e0d9-447d-9759-99f79b696a68" providerId="ADAL" clId="{1D41984B-4B0B-4861-81B3-E6A147DB6011}" dt="2025-11-24T07:24:43.285" v="4"/>
        <pc:sldMkLst>
          <pc:docMk/>
          <pc:sldMk cId="2067853291" sldId="258"/>
        </pc:sldMkLst>
        <pc:spChg chg="mod">
          <ac:chgData name="Angelica Olofsson Fernandez" userId="ce698ed2-e0d9-447d-9759-99f79b696a68" providerId="ADAL" clId="{1D41984B-4B0B-4861-81B3-E6A147DB6011}" dt="2025-11-24T07:24:36.372" v="1" actId="27636"/>
          <ac:spMkLst>
            <pc:docMk/>
            <pc:sldMk cId="2067853291" sldId="258"/>
            <ac:spMk id="4" creationId="{B5A1D8DF-9A22-8A0A-BA9B-06E52ED90745}"/>
          </ac:spMkLst>
        </pc:spChg>
      </pc:sldChg>
      <pc:sldChg chg="del">
        <pc:chgData name="Angelica Olofsson Fernandez" userId="ce698ed2-e0d9-447d-9759-99f79b696a68" providerId="ADAL" clId="{1D41984B-4B0B-4861-81B3-E6A147DB6011}" dt="2025-11-24T07:25:26.467" v="19" actId="47"/>
        <pc:sldMkLst>
          <pc:docMk/>
          <pc:sldMk cId="2868015310" sldId="259"/>
        </pc:sldMkLst>
      </pc:sldChg>
      <pc:sldChg chg="del">
        <pc:chgData name="Angelica Olofsson Fernandez" userId="ce698ed2-e0d9-447d-9759-99f79b696a68" providerId="ADAL" clId="{1D41984B-4B0B-4861-81B3-E6A147DB6011}" dt="2025-11-24T07:25:14.095" v="15" actId="47"/>
        <pc:sldMkLst>
          <pc:docMk/>
          <pc:sldMk cId="1859684518" sldId="260"/>
        </pc:sldMkLst>
      </pc:sldChg>
      <pc:sldChg chg="addSp delSp modSp mod">
        <pc:chgData name="Angelica Olofsson Fernandez" userId="ce698ed2-e0d9-447d-9759-99f79b696a68" providerId="ADAL" clId="{1D41984B-4B0B-4861-81B3-E6A147DB6011}" dt="2025-11-24T07:24:54.436" v="7" actId="478"/>
        <pc:sldMkLst>
          <pc:docMk/>
          <pc:sldMk cId="2206875781" sldId="261"/>
        </pc:sldMkLst>
        <pc:spChg chg="add mod">
          <ac:chgData name="Angelica Olofsson Fernandez" userId="ce698ed2-e0d9-447d-9759-99f79b696a68" providerId="ADAL" clId="{1D41984B-4B0B-4861-81B3-E6A147DB6011}" dt="2025-11-24T07:24:52.035" v="6" actId="478"/>
          <ac:spMkLst>
            <pc:docMk/>
            <pc:sldMk cId="2206875781" sldId="261"/>
            <ac:spMk id="7" creationId="{95CDD4F1-FABE-2E57-89F4-F945B3C120D6}"/>
          </ac:spMkLst>
        </pc:spChg>
      </pc:sldChg>
      <pc:sldChg chg="addSp delSp modSp mod">
        <pc:chgData name="Angelica Olofsson Fernandez" userId="ce698ed2-e0d9-447d-9759-99f79b696a68" providerId="ADAL" clId="{1D41984B-4B0B-4861-81B3-E6A147DB6011}" dt="2025-11-24T07:26:23.839" v="52" actId="20577"/>
        <pc:sldMkLst>
          <pc:docMk/>
          <pc:sldMk cId="2665988597" sldId="262"/>
        </pc:sldMkLst>
        <pc:spChg chg="add mod">
          <ac:chgData name="Angelica Olofsson Fernandez" userId="ce698ed2-e0d9-447d-9759-99f79b696a68" providerId="ADAL" clId="{1D41984B-4B0B-4861-81B3-E6A147DB6011}" dt="2025-11-24T07:26:23.839" v="52" actId="20577"/>
          <ac:spMkLst>
            <pc:docMk/>
            <pc:sldMk cId="2665988597" sldId="262"/>
            <ac:spMk id="5" creationId="{15D28B52-62BC-7495-FD43-FE031B5C5B61}"/>
          </ac:spMkLst>
        </pc:spChg>
      </pc:sldChg>
      <pc:sldChg chg="del">
        <pc:chgData name="Angelica Olofsson Fernandez" userId="ce698ed2-e0d9-447d-9759-99f79b696a68" providerId="ADAL" clId="{1D41984B-4B0B-4861-81B3-E6A147DB6011}" dt="2025-11-24T07:25:20.248" v="18" actId="47"/>
        <pc:sldMkLst>
          <pc:docMk/>
          <pc:sldMk cId="3088786853" sldId="263"/>
        </pc:sldMkLst>
      </pc:sldChg>
      <pc:sldChg chg="del">
        <pc:chgData name="Angelica Olofsson Fernandez" userId="ce698ed2-e0d9-447d-9759-99f79b696a68" providerId="ADAL" clId="{1D41984B-4B0B-4861-81B3-E6A147DB6011}" dt="2025-11-24T07:26:02.299" v="30" actId="47"/>
        <pc:sldMkLst>
          <pc:docMk/>
          <pc:sldMk cId="724703054" sldId="264"/>
        </pc:sldMkLst>
      </pc:sldChg>
      <pc:sldChg chg="modSp mod">
        <pc:chgData name="Angelica Olofsson Fernandez" userId="ce698ed2-e0d9-447d-9759-99f79b696a68" providerId="ADAL" clId="{1D41984B-4B0B-4861-81B3-E6A147DB6011}" dt="2025-11-24T07:25:53.777" v="29" actId="6549"/>
        <pc:sldMkLst>
          <pc:docMk/>
          <pc:sldMk cId="2286100409" sldId="265"/>
        </pc:sldMkLst>
      </pc:sldChg>
      <pc:sldChg chg="del">
        <pc:chgData name="Angelica Olofsson Fernandez" userId="ce698ed2-e0d9-447d-9759-99f79b696a68" providerId="ADAL" clId="{1D41984B-4B0B-4861-81B3-E6A147DB6011}" dt="2025-11-24T07:26:03.509" v="31" actId="47"/>
        <pc:sldMkLst>
          <pc:docMk/>
          <pc:sldMk cId="3037031453" sldId="267"/>
        </pc:sldMkLst>
      </pc:sldChg>
      <pc:sldChg chg="del">
        <pc:chgData name="Angelica Olofsson Fernandez" userId="ce698ed2-e0d9-447d-9759-99f79b696a68" providerId="ADAL" clId="{1D41984B-4B0B-4861-81B3-E6A147DB6011}" dt="2025-11-24T07:26:05.548" v="32" actId="47"/>
        <pc:sldMkLst>
          <pc:docMk/>
          <pc:sldMk cId="2372605489" sldId="268"/>
        </pc:sldMkLst>
      </pc:sldChg>
      <pc:sldChg chg="del">
        <pc:chgData name="Angelica Olofsson Fernandez" userId="ce698ed2-e0d9-447d-9759-99f79b696a68" providerId="ADAL" clId="{1D41984B-4B0B-4861-81B3-E6A147DB6011}" dt="2025-11-24T07:26:07.439" v="33" actId="47"/>
        <pc:sldMkLst>
          <pc:docMk/>
          <pc:sldMk cId="2126243583" sldId="273"/>
        </pc:sldMkLst>
      </pc:sldChg>
      <pc:sldChg chg="del">
        <pc:chgData name="Angelica Olofsson Fernandez" userId="ce698ed2-e0d9-447d-9759-99f79b696a68" providerId="ADAL" clId="{1D41984B-4B0B-4861-81B3-E6A147DB6011}" dt="2025-11-24T07:25:12.340" v="14" actId="47"/>
        <pc:sldMkLst>
          <pc:docMk/>
          <pc:sldMk cId="2133517339" sldId="274"/>
        </pc:sldMkLst>
      </pc:sldChg>
      <pc:sldChg chg="del">
        <pc:chgData name="Angelica Olofsson Fernandez" userId="ce698ed2-e0d9-447d-9759-99f79b696a68" providerId="ADAL" clId="{1D41984B-4B0B-4861-81B3-E6A147DB6011}" dt="2025-11-24T07:25:15.664" v="16" actId="47"/>
        <pc:sldMkLst>
          <pc:docMk/>
          <pc:sldMk cId="1025686405" sldId="275"/>
        </pc:sldMkLst>
      </pc:sldChg>
      <pc:sldChg chg="del">
        <pc:chgData name="Angelica Olofsson Fernandez" userId="ce698ed2-e0d9-447d-9759-99f79b696a68" providerId="ADAL" clId="{1D41984B-4B0B-4861-81B3-E6A147DB6011}" dt="2025-11-24T07:25:16.796" v="17" actId="47"/>
        <pc:sldMkLst>
          <pc:docMk/>
          <pc:sldMk cId="3376377797" sldId="276"/>
        </pc:sldMkLst>
      </pc:sldChg>
      <pc:sldChg chg="del">
        <pc:chgData name="Angelica Olofsson Fernandez" userId="ce698ed2-e0d9-447d-9759-99f79b696a68" providerId="ADAL" clId="{1D41984B-4B0B-4861-81B3-E6A147DB6011}" dt="2025-11-24T07:26:09.548" v="34" actId="47"/>
        <pc:sldMkLst>
          <pc:docMk/>
          <pc:sldMk cId="2788245607" sldId="277"/>
        </pc:sldMkLst>
      </pc:sldChg>
    </pc:docChg>
  </pc:docChgLst>
  <pc:docChgLst>
    <pc:chgData name="Angelica Olofsson Fernandez" userId="ce698ed2-e0d9-447d-9759-99f79b696a68" providerId="ADAL" clId="{B1F02D70-654A-44F9-A5C3-A2F833C9EFB6}"/>
    <pc:docChg chg="undo redo custSel addSld delSld modSld sldOrd">
      <pc:chgData name="Angelica Olofsson Fernandez" userId="ce698ed2-e0d9-447d-9759-99f79b696a68" providerId="ADAL" clId="{B1F02D70-654A-44F9-A5C3-A2F833C9EFB6}" dt="2026-01-28T09:01:52.528" v="2471" actId="20577"/>
      <pc:docMkLst>
        <pc:docMk/>
      </pc:docMkLst>
      <pc:sldChg chg="addSp modSp mod">
        <pc:chgData name="Angelica Olofsson Fernandez" userId="ce698ed2-e0d9-447d-9759-99f79b696a68" providerId="ADAL" clId="{B1F02D70-654A-44F9-A5C3-A2F833C9EFB6}" dt="2026-01-28T08:26:01.368" v="2441" actId="27636"/>
        <pc:sldMkLst>
          <pc:docMk/>
          <pc:sldMk cId="2067853291" sldId="258"/>
        </pc:sldMkLst>
        <pc:spChg chg="add mod">
          <ac:chgData name="Angelica Olofsson Fernandez" userId="ce698ed2-e0d9-447d-9759-99f79b696a68" providerId="ADAL" clId="{B1F02D70-654A-44F9-A5C3-A2F833C9EFB6}" dt="2026-01-28T06:19:50.618" v="2365" actId="6549"/>
          <ac:spMkLst>
            <pc:docMk/>
            <pc:sldMk cId="2067853291" sldId="258"/>
            <ac:spMk id="2" creationId="{23E54036-5FD2-E232-741B-782EE1BF9A08}"/>
          </ac:spMkLst>
        </pc:spChg>
        <pc:spChg chg="mod">
          <ac:chgData name="Angelica Olofsson Fernandez" userId="ce698ed2-e0d9-447d-9759-99f79b696a68" providerId="ADAL" clId="{B1F02D70-654A-44F9-A5C3-A2F833C9EFB6}" dt="2026-01-28T08:26:01.368" v="2441" actId="27636"/>
          <ac:spMkLst>
            <pc:docMk/>
            <pc:sldMk cId="2067853291" sldId="258"/>
            <ac:spMk id="4" creationId="{B5A1D8DF-9A22-8A0A-BA9B-06E52ED90745}"/>
          </ac:spMkLst>
        </pc:spChg>
      </pc:sldChg>
      <pc:sldChg chg="modSp mod">
        <pc:chgData name="Angelica Olofsson Fernandez" userId="ce698ed2-e0d9-447d-9759-99f79b696a68" providerId="ADAL" clId="{B1F02D70-654A-44F9-A5C3-A2F833C9EFB6}" dt="2026-01-23T08:47:19.492" v="1151" actId="6549"/>
        <pc:sldMkLst>
          <pc:docMk/>
          <pc:sldMk cId="3810496637" sldId="260"/>
        </pc:sldMkLst>
        <pc:spChg chg="mod">
          <ac:chgData name="Angelica Olofsson Fernandez" userId="ce698ed2-e0d9-447d-9759-99f79b696a68" providerId="ADAL" clId="{B1F02D70-654A-44F9-A5C3-A2F833C9EFB6}" dt="2026-01-23T08:47:19.492" v="1151" actId="6549"/>
          <ac:spMkLst>
            <pc:docMk/>
            <pc:sldMk cId="3810496637" sldId="260"/>
            <ac:spMk id="4" creationId="{92B5ABA5-1F9B-8ABD-7F18-F93C8FBA651B}"/>
          </ac:spMkLst>
        </pc:spChg>
      </pc:sldChg>
      <pc:sldChg chg="addSp delSp modSp mod ord">
        <pc:chgData name="Angelica Olofsson Fernandez" userId="ce698ed2-e0d9-447d-9759-99f79b696a68" providerId="ADAL" clId="{B1F02D70-654A-44F9-A5C3-A2F833C9EFB6}" dt="2026-01-23T09:16:49.113" v="1790" actId="20577"/>
        <pc:sldMkLst>
          <pc:docMk/>
          <pc:sldMk cId="2206875781" sldId="261"/>
        </pc:sldMkLst>
        <pc:spChg chg="add mod">
          <ac:chgData name="Angelica Olofsson Fernandez" userId="ce698ed2-e0d9-447d-9759-99f79b696a68" providerId="ADAL" clId="{B1F02D70-654A-44F9-A5C3-A2F833C9EFB6}" dt="2026-01-23T09:16:49.113" v="1790" actId="20577"/>
          <ac:spMkLst>
            <pc:docMk/>
            <pc:sldMk cId="2206875781" sldId="261"/>
            <ac:spMk id="2" creationId="{B33FBBCE-3408-2143-AFDF-6189F53B9300}"/>
          </ac:spMkLst>
        </pc:spChg>
        <pc:spChg chg="mod">
          <ac:chgData name="Angelica Olofsson Fernandez" userId="ce698ed2-e0d9-447d-9759-99f79b696a68" providerId="ADAL" clId="{B1F02D70-654A-44F9-A5C3-A2F833C9EFB6}" dt="2026-01-21T12:12:05.370" v="693" actId="1076"/>
          <ac:spMkLst>
            <pc:docMk/>
            <pc:sldMk cId="2206875781" sldId="261"/>
            <ac:spMk id="7" creationId="{95CDD4F1-FABE-2E57-89F4-F945B3C120D6}"/>
          </ac:spMkLst>
        </pc:spChg>
      </pc:sldChg>
      <pc:sldChg chg="addSp modSp mod ord setBg modClrScheme chgLayout">
        <pc:chgData name="Angelica Olofsson Fernandez" userId="ce698ed2-e0d9-447d-9759-99f79b696a68" providerId="ADAL" clId="{B1F02D70-654A-44F9-A5C3-A2F833C9EFB6}" dt="2026-01-23T08:38:06.920" v="1027"/>
        <pc:sldMkLst>
          <pc:docMk/>
          <pc:sldMk cId="2665988597" sldId="262"/>
        </pc:sldMkLst>
        <pc:spChg chg="add mod ord">
          <ac:chgData name="Angelica Olofsson Fernandez" userId="ce698ed2-e0d9-447d-9759-99f79b696a68" providerId="ADAL" clId="{B1F02D70-654A-44F9-A5C3-A2F833C9EFB6}" dt="2026-01-21T12:18:22.080" v="705" actId="20577"/>
          <ac:spMkLst>
            <pc:docMk/>
            <pc:sldMk cId="2665988597" sldId="262"/>
            <ac:spMk id="2" creationId="{EF732441-96FC-EBD7-AC74-573088BC7295}"/>
          </ac:spMkLst>
        </pc:spChg>
        <pc:spChg chg="mod ord">
          <ac:chgData name="Angelica Olofsson Fernandez" userId="ce698ed2-e0d9-447d-9759-99f79b696a68" providerId="ADAL" clId="{B1F02D70-654A-44F9-A5C3-A2F833C9EFB6}" dt="2026-01-21T12:00:33.548" v="103" actId="26606"/>
          <ac:spMkLst>
            <pc:docMk/>
            <pc:sldMk cId="2665988597" sldId="262"/>
            <ac:spMk id="4" creationId="{2B158EC2-D3D5-3ED2-5F9D-B4C2873C3F4F}"/>
          </ac:spMkLst>
        </pc:spChg>
        <pc:spChg chg="mod">
          <ac:chgData name="Angelica Olofsson Fernandez" userId="ce698ed2-e0d9-447d-9759-99f79b696a68" providerId="ADAL" clId="{B1F02D70-654A-44F9-A5C3-A2F833C9EFB6}" dt="2026-01-21T12:00:33.548" v="103" actId="26606"/>
          <ac:spMkLst>
            <pc:docMk/>
            <pc:sldMk cId="2665988597" sldId="262"/>
            <ac:spMk id="5" creationId="{15D28B52-62BC-7495-FD43-FE031B5C5B61}"/>
          </ac:spMkLst>
        </pc:spChg>
        <pc:spChg chg="add mod">
          <ac:chgData name="Angelica Olofsson Fernandez" userId="ce698ed2-e0d9-447d-9759-99f79b696a68" providerId="ADAL" clId="{B1F02D70-654A-44F9-A5C3-A2F833C9EFB6}" dt="2026-01-21T12:02:42.494" v="138" actId="1076"/>
          <ac:spMkLst>
            <pc:docMk/>
            <pc:sldMk cId="2665988597" sldId="262"/>
            <ac:spMk id="7" creationId="{525A5A0F-4665-9A89-D808-135CFBA8250B}"/>
          </ac:spMkLst>
        </pc:spChg>
        <pc:picChg chg="add mod">
          <ac:chgData name="Angelica Olofsson Fernandez" userId="ce698ed2-e0d9-447d-9759-99f79b696a68" providerId="ADAL" clId="{B1F02D70-654A-44F9-A5C3-A2F833C9EFB6}" dt="2026-01-21T12:01:58.641" v="128" actId="1076"/>
          <ac:picMkLst>
            <pc:docMk/>
            <pc:sldMk cId="2665988597" sldId="262"/>
            <ac:picMk id="6" creationId="{700B779A-0EAC-AA1E-8813-1062DF0D2BAE}"/>
          </ac:picMkLst>
        </pc:picChg>
      </pc:sldChg>
      <pc:sldChg chg="del">
        <pc:chgData name="Angelica Olofsson Fernandez" userId="ce698ed2-e0d9-447d-9759-99f79b696a68" providerId="ADAL" clId="{B1F02D70-654A-44F9-A5C3-A2F833C9EFB6}" dt="2026-01-23T13:15:11.505" v="2216" actId="47"/>
        <pc:sldMkLst>
          <pc:docMk/>
          <pc:sldMk cId="2286100409" sldId="265"/>
        </pc:sldMkLst>
      </pc:sldChg>
      <pc:sldChg chg="del">
        <pc:chgData name="Angelica Olofsson Fernandez" userId="ce698ed2-e0d9-447d-9759-99f79b696a68" providerId="ADAL" clId="{B1F02D70-654A-44F9-A5C3-A2F833C9EFB6}" dt="2026-01-28T09:01:26.653" v="2442" actId="47"/>
        <pc:sldMkLst>
          <pc:docMk/>
          <pc:sldMk cId="918017854" sldId="266"/>
        </pc:sldMkLst>
      </pc:sldChg>
      <pc:sldChg chg="modSp del mod">
        <pc:chgData name="Angelica Olofsson Fernandez" userId="ce698ed2-e0d9-447d-9759-99f79b696a68" providerId="ADAL" clId="{B1F02D70-654A-44F9-A5C3-A2F833C9EFB6}" dt="2026-01-28T09:01:26.653" v="2442" actId="47"/>
        <pc:sldMkLst>
          <pc:docMk/>
          <pc:sldMk cId="3738801436" sldId="267"/>
        </pc:sldMkLst>
        <pc:spChg chg="mod">
          <ac:chgData name="Angelica Olofsson Fernandez" userId="ce698ed2-e0d9-447d-9759-99f79b696a68" providerId="ADAL" clId="{B1F02D70-654A-44F9-A5C3-A2F833C9EFB6}" dt="2026-01-23T08:40:36.084" v="1062" actId="1076"/>
          <ac:spMkLst>
            <pc:docMk/>
            <pc:sldMk cId="3738801436" sldId="267"/>
            <ac:spMk id="2" creationId="{95B2708B-1759-38AE-9ADF-8CF2E103D4DF}"/>
          </ac:spMkLst>
        </pc:spChg>
        <pc:spChg chg="mod">
          <ac:chgData name="Angelica Olofsson Fernandez" userId="ce698ed2-e0d9-447d-9759-99f79b696a68" providerId="ADAL" clId="{B1F02D70-654A-44F9-A5C3-A2F833C9EFB6}" dt="2026-01-23T08:40:40.231" v="1063" actId="1076"/>
          <ac:spMkLst>
            <pc:docMk/>
            <pc:sldMk cId="3738801436" sldId="267"/>
            <ac:spMk id="3" creationId="{9A6D3E7A-4C82-ED71-87A9-7DDA5596A454}"/>
          </ac:spMkLst>
        </pc:spChg>
      </pc:sldChg>
      <pc:sldChg chg="modSp mod">
        <pc:chgData name="Angelica Olofsson Fernandez" userId="ce698ed2-e0d9-447d-9759-99f79b696a68" providerId="ADAL" clId="{B1F02D70-654A-44F9-A5C3-A2F833C9EFB6}" dt="2026-01-28T08:23:33.926" v="2428" actId="14100"/>
        <pc:sldMkLst>
          <pc:docMk/>
          <pc:sldMk cId="3403916472" sldId="270"/>
        </pc:sldMkLst>
        <pc:picChg chg="mod">
          <ac:chgData name="Angelica Olofsson Fernandez" userId="ce698ed2-e0d9-447d-9759-99f79b696a68" providerId="ADAL" clId="{B1F02D70-654A-44F9-A5C3-A2F833C9EFB6}" dt="2026-01-28T08:23:33.926" v="2428" actId="14100"/>
          <ac:picMkLst>
            <pc:docMk/>
            <pc:sldMk cId="3403916472" sldId="270"/>
            <ac:picMk id="5" creationId="{3DC2E03E-E50A-C48D-88E5-90357DDF6728}"/>
          </ac:picMkLst>
        </pc:picChg>
      </pc:sldChg>
      <pc:sldChg chg="del">
        <pc:chgData name="Angelica Olofsson Fernandez" userId="ce698ed2-e0d9-447d-9759-99f79b696a68" providerId="ADAL" clId="{B1F02D70-654A-44F9-A5C3-A2F833C9EFB6}" dt="2026-01-28T09:01:26.653" v="2442" actId="47"/>
        <pc:sldMkLst>
          <pc:docMk/>
          <pc:sldMk cId="195964471" sldId="271"/>
        </pc:sldMkLst>
      </pc:sldChg>
      <pc:sldChg chg="modSp del mod ord setBg">
        <pc:chgData name="Angelica Olofsson Fernandez" userId="ce698ed2-e0d9-447d-9759-99f79b696a68" providerId="ADAL" clId="{B1F02D70-654A-44F9-A5C3-A2F833C9EFB6}" dt="2026-01-23T08:38:10.095" v="1028" actId="47"/>
        <pc:sldMkLst>
          <pc:docMk/>
          <pc:sldMk cId="3797026893" sldId="271"/>
        </pc:sldMkLst>
      </pc:sldChg>
      <pc:sldChg chg="addSp delSp modSp add mod modClrScheme chgLayout">
        <pc:chgData name="Angelica Olofsson Fernandez" userId="ce698ed2-e0d9-447d-9759-99f79b696a68" providerId="ADAL" clId="{B1F02D70-654A-44F9-A5C3-A2F833C9EFB6}" dt="2026-01-28T08:23:23.812" v="2427" actId="26606"/>
        <pc:sldMkLst>
          <pc:docMk/>
          <pc:sldMk cId="1134884522" sldId="273"/>
        </pc:sldMkLst>
        <pc:spChg chg="mod">
          <ac:chgData name="Angelica Olofsson Fernandez" userId="ce698ed2-e0d9-447d-9759-99f79b696a68" providerId="ADAL" clId="{B1F02D70-654A-44F9-A5C3-A2F833C9EFB6}" dt="2026-01-28T08:23:23.812" v="2427" actId="26606"/>
          <ac:spMkLst>
            <pc:docMk/>
            <pc:sldMk cId="1134884522" sldId="273"/>
            <ac:spMk id="2" creationId="{C09ECC6C-C527-F539-D47E-A35B48DD384C}"/>
          </ac:spMkLst>
        </pc:spChg>
        <pc:spChg chg="add del mod">
          <ac:chgData name="Angelica Olofsson Fernandez" userId="ce698ed2-e0d9-447d-9759-99f79b696a68" providerId="ADAL" clId="{B1F02D70-654A-44F9-A5C3-A2F833C9EFB6}" dt="2026-01-28T08:23:21.178" v="2424" actId="26606"/>
          <ac:spMkLst>
            <pc:docMk/>
            <pc:sldMk cId="1134884522" sldId="273"/>
            <ac:spMk id="9" creationId="{0771A262-48E3-ABC2-55EE-1B7077F76AE3}"/>
          </ac:spMkLst>
        </pc:spChg>
        <pc:spChg chg="add del mod">
          <ac:chgData name="Angelica Olofsson Fernandez" userId="ce698ed2-e0d9-447d-9759-99f79b696a68" providerId="ADAL" clId="{B1F02D70-654A-44F9-A5C3-A2F833C9EFB6}" dt="2026-01-28T08:23:23.809" v="2426" actId="26606"/>
          <ac:spMkLst>
            <pc:docMk/>
            <pc:sldMk cId="1134884522" sldId="273"/>
            <ac:spMk id="11" creationId="{811225C4-829E-1DFB-86E2-4F21439539C9}"/>
          </ac:spMkLst>
        </pc:spChg>
        <pc:spChg chg="add mod">
          <ac:chgData name="Angelica Olofsson Fernandez" userId="ce698ed2-e0d9-447d-9759-99f79b696a68" providerId="ADAL" clId="{B1F02D70-654A-44F9-A5C3-A2F833C9EFB6}" dt="2026-01-28T08:23:23.812" v="2427" actId="26606"/>
          <ac:spMkLst>
            <pc:docMk/>
            <pc:sldMk cId="1134884522" sldId="273"/>
            <ac:spMk id="13" creationId="{0771A262-48E3-ABC2-55EE-1B7077F76AE3}"/>
          </ac:spMkLst>
        </pc:spChg>
        <pc:picChg chg="add mod">
          <ac:chgData name="Angelica Olofsson Fernandez" userId="ce698ed2-e0d9-447d-9759-99f79b696a68" providerId="ADAL" clId="{B1F02D70-654A-44F9-A5C3-A2F833C9EFB6}" dt="2026-01-28T08:23:23.812" v="2427" actId="26606"/>
          <ac:picMkLst>
            <pc:docMk/>
            <pc:sldMk cId="1134884522" sldId="273"/>
            <ac:picMk id="4" creationId="{FF77EE35-3237-9448-E001-AFE43554EEA8}"/>
          </ac:picMkLst>
        </pc:picChg>
      </pc:sldChg>
      <pc:sldChg chg="addSp delSp modSp new mod">
        <pc:chgData name="Angelica Olofsson Fernandez" userId="ce698ed2-e0d9-447d-9759-99f79b696a68" providerId="ADAL" clId="{B1F02D70-654A-44F9-A5C3-A2F833C9EFB6}" dt="2026-01-23T09:18:45.638" v="1812" actId="20577"/>
        <pc:sldMkLst>
          <pc:docMk/>
          <pc:sldMk cId="3941111030" sldId="274"/>
        </pc:sldMkLst>
        <pc:spChg chg="mod">
          <ac:chgData name="Angelica Olofsson Fernandez" userId="ce698ed2-e0d9-447d-9759-99f79b696a68" providerId="ADAL" clId="{B1F02D70-654A-44F9-A5C3-A2F833C9EFB6}" dt="2026-01-23T09:07:40.567" v="1612" actId="1076"/>
          <ac:spMkLst>
            <pc:docMk/>
            <pc:sldMk cId="3941111030" sldId="274"/>
            <ac:spMk id="2" creationId="{E9AB627D-EE5F-490E-5A98-A903E6E2DC4B}"/>
          </ac:spMkLst>
        </pc:spChg>
        <pc:spChg chg="add del mod">
          <ac:chgData name="Angelica Olofsson Fernandez" userId="ce698ed2-e0d9-447d-9759-99f79b696a68" providerId="ADAL" clId="{B1F02D70-654A-44F9-A5C3-A2F833C9EFB6}" dt="2026-01-23T09:07:45.033" v="1613" actId="1076"/>
          <ac:spMkLst>
            <pc:docMk/>
            <pc:sldMk cId="3941111030" sldId="274"/>
            <ac:spMk id="7" creationId="{6608ECAA-89D6-0E39-CD44-DD9E5C416AA6}"/>
          </ac:spMkLst>
        </pc:spChg>
        <pc:spChg chg="add mod">
          <ac:chgData name="Angelica Olofsson Fernandez" userId="ce698ed2-e0d9-447d-9759-99f79b696a68" providerId="ADAL" clId="{B1F02D70-654A-44F9-A5C3-A2F833C9EFB6}" dt="2026-01-23T09:16:22.868" v="1783" actId="1076"/>
          <ac:spMkLst>
            <pc:docMk/>
            <pc:sldMk cId="3941111030" sldId="274"/>
            <ac:spMk id="12" creationId="{DF24B4FF-C125-26F9-A45B-21F9771EECA6}"/>
          </ac:spMkLst>
        </pc:spChg>
        <pc:spChg chg="add mod">
          <ac:chgData name="Angelica Olofsson Fernandez" userId="ce698ed2-e0d9-447d-9759-99f79b696a68" providerId="ADAL" clId="{B1F02D70-654A-44F9-A5C3-A2F833C9EFB6}" dt="2026-01-23T09:18:45.638" v="1812" actId="20577"/>
          <ac:spMkLst>
            <pc:docMk/>
            <pc:sldMk cId="3941111030" sldId="274"/>
            <ac:spMk id="13" creationId="{B8D861B3-A384-3FAA-D18E-F738A8F109E6}"/>
          </ac:spMkLst>
        </pc:spChg>
      </pc:sldChg>
      <pc:sldChg chg="addSp modSp add mod modClrScheme chgLayout">
        <pc:chgData name="Angelica Olofsson Fernandez" userId="ce698ed2-e0d9-447d-9759-99f79b696a68" providerId="ADAL" clId="{B1F02D70-654A-44F9-A5C3-A2F833C9EFB6}" dt="2026-01-28T08:22:14.329" v="2421" actId="26606"/>
        <pc:sldMkLst>
          <pc:docMk/>
          <pc:sldMk cId="3269512316" sldId="275"/>
        </pc:sldMkLst>
        <pc:spChg chg="mod">
          <ac:chgData name="Angelica Olofsson Fernandez" userId="ce698ed2-e0d9-447d-9759-99f79b696a68" providerId="ADAL" clId="{B1F02D70-654A-44F9-A5C3-A2F833C9EFB6}" dt="2026-01-28T08:22:14.329" v="2421" actId="26606"/>
          <ac:spMkLst>
            <pc:docMk/>
            <pc:sldMk cId="3269512316" sldId="275"/>
            <ac:spMk id="2" creationId="{D185BFD1-139D-F665-AB05-3A0FE6FEC590}"/>
          </ac:spMkLst>
        </pc:spChg>
        <pc:spChg chg="mod">
          <ac:chgData name="Angelica Olofsson Fernandez" userId="ce698ed2-e0d9-447d-9759-99f79b696a68" providerId="ADAL" clId="{B1F02D70-654A-44F9-A5C3-A2F833C9EFB6}" dt="2026-01-28T08:22:14.329" v="2421" actId="26606"/>
          <ac:spMkLst>
            <pc:docMk/>
            <pc:sldMk cId="3269512316" sldId="275"/>
            <ac:spMk id="3" creationId="{AE2CAED7-0D78-20C0-2D2B-16AFBEB8033A}"/>
          </ac:spMkLst>
        </pc:spChg>
        <pc:spChg chg="mod">
          <ac:chgData name="Angelica Olofsson Fernandez" userId="ce698ed2-e0d9-447d-9759-99f79b696a68" providerId="ADAL" clId="{B1F02D70-654A-44F9-A5C3-A2F833C9EFB6}" dt="2026-01-28T08:22:14.329" v="2421" actId="26606"/>
          <ac:spMkLst>
            <pc:docMk/>
            <pc:sldMk cId="3269512316" sldId="275"/>
            <ac:spMk id="4" creationId="{8FC3672D-B2C9-EE96-B9D5-5E1D394D39A0}"/>
          </ac:spMkLst>
        </pc:spChg>
        <pc:picChg chg="add mod ord">
          <ac:chgData name="Angelica Olofsson Fernandez" userId="ce698ed2-e0d9-447d-9759-99f79b696a68" providerId="ADAL" clId="{B1F02D70-654A-44F9-A5C3-A2F833C9EFB6}" dt="2026-01-28T08:22:14.329" v="2421" actId="26606"/>
          <ac:picMkLst>
            <pc:docMk/>
            <pc:sldMk cId="3269512316" sldId="275"/>
            <ac:picMk id="6" creationId="{CE27281A-3A42-D54D-7544-83286E2192AA}"/>
          </ac:picMkLst>
        </pc:picChg>
      </pc:sldChg>
      <pc:sldChg chg="modSp del mod">
        <pc:chgData name="Angelica Olofsson Fernandez" userId="ce698ed2-e0d9-447d-9759-99f79b696a68" providerId="ADAL" clId="{B1F02D70-654A-44F9-A5C3-A2F833C9EFB6}" dt="2026-01-28T09:01:26.653" v="2442" actId="47"/>
        <pc:sldMkLst>
          <pc:docMk/>
          <pc:sldMk cId="1915809891" sldId="276"/>
        </pc:sldMkLst>
      </pc:sldChg>
      <pc:sldChg chg="del">
        <pc:chgData name="Angelica Olofsson Fernandez" userId="ce698ed2-e0d9-447d-9759-99f79b696a68" providerId="ADAL" clId="{B1F02D70-654A-44F9-A5C3-A2F833C9EFB6}" dt="2026-01-23T08:39:14.081" v="1029"/>
        <pc:sldMkLst>
          <pc:docMk/>
          <pc:sldMk cId="3827624156" sldId="276"/>
        </pc:sldMkLst>
      </pc:sldChg>
      <pc:sldChg chg="del">
        <pc:chgData name="Angelica Olofsson Fernandez" userId="ce698ed2-e0d9-447d-9759-99f79b696a68" providerId="ADAL" clId="{B1F02D70-654A-44F9-A5C3-A2F833C9EFB6}" dt="2026-01-28T09:01:26.653" v="2442" actId="47"/>
        <pc:sldMkLst>
          <pc:docMk/>
          <pc:sldMk cId="119239253" sldId="277"/>
        </pc:sldMkLst>
      </pc:sldChg>
      <pc:sldChg chg="del">
        <pc:chgData name="Angelica Olofsson Fernandez" userId="ce698ed2-e0d9-447d-9759-99f79b696a68" providerId="ADAL" clId="{B1F02D70-654A-44F9-A5C3-A2F833C9EFB6}" dt="2026-01-28T09:01:26.653" v="2442" actId="47"/>
        <pc:sldMkLst>
          <pc:docMk/>
          <pc:sldMk cId="2546100013" sldId="278"/>
        </pc:sldMkLst>
      </pc:sldChg>
      <pc:sldChg chg="modSp del mod">
        <pc:chgData name="Angelica Olofsson Fernandez" userId="ce698ed2-e0d9-447d-9759-99f79b696a68" providerId="ADAL" clId="{B1F02D70-654A-44F9-A5C3-A2F833C9EFB6}" dt="2026-01-28T09:01:26.653" v="2442" actId="47"/>
        <pc:sldMkLst>
          <pc:docMk/>
          <pc:sldMk cId="615286348" sldId="279"/>
        </pc:sldMkLst>
      </pc:sldChg>
      <pc:sldChg chg="addSp modSp mod">
        <pc:chgData name="Angelica Olofsson Fernandez" userId="ce698ed2-e0d9-447d-9759-99f79b696a68" providerId="ADAL" clId="{B1F02D70-654A-44F9-A5C3-A2F833C9EFB6}" dt="2026-01-23T08:57:43.079" v="1188" actId="1076"/>
        <pc:sldMkLst>
          <pc:docMk/>
          <pc:sldMk cId="2559626530" sldId="280"/>
        </pc:sldMkLst>
        <pc:spChg chg="mod">
          <ac:chgData name="Angelica Olofsson Fernandez" userId="ce698ed2-e0d9-447d-9759-99f79b696a68" providerId="ADAL" clId="{B1F02D70-654A-44F9-A5C3-A2F833C9EFB6}" dt="2026-01-23T08:46:11.808" v="1072" actId="12"/>
          <ac:spMkLst>
            <pc:docMk/>
            <pc:sldMk cId="2559626530" sldId="280"/>
            <ac:spMk id="4" creationId="{DA1E94AA-5549-E2EE-6F10-8B53AF86F502}"/>
          </ac:spMkLst>
        </pc:spChg>
        <pc:picChg chg="add mod">
          <ac:chgData name="Angelica Olofsson Fernandez" userId="ce698ed2-e0d9-447d-9759-99f79b696a68" providerId="ADAL" clId="{B1F02D70-654A-44F9-A5C3-A2F833C9EFB6}" dt="2026-01-23T08:57:43.079" v="1188" actId="1076"/>
          <ac:picMkLst>
            <pc:docMk/>
            <pc:sldMk cId="2559626530" sldId="280"/>
            <ac:picMk id="7" creationId="{D8B89F80-B939-250B-B9F3-0EBB1F7B27D0}"/>
          </ac:picMkLst>
        </pc:picChg>
      </pc:sldChg>
      <pc:sldChg chg="addSp delSp modSp add mod">
        <pc:chgData name="Angelica Olofsson Fernandez" userId="ce698ed2-e0d9-447d-9759-99f79b696a68" providerId="ADAL" clId="{B1F02D70-654A-44F9-A5C3-A2F833C9EFB6}" dt="2026-01-23T09:17:59.205" v="1809" actId="403"/>
        <pc:sldMkLst>
          <pc:docMk/>
          <pc:sldMk cId="1296953674" sldId="281"/>
        </pc:sldMkLst>
        <pc:spChg chg="mod">
          <ac:chgData name="Angelica Olofsson Fernandez" userId="ce698ed2-e0d9-447d-9759-99f79b696a68" providerId="ADAL" clId="{B1F02D70-654A-44F9-A5C3-A2F833C9EFB6}" dt="2026-01-23T09:11:31.416" v="1660"/>
          <ac:spMkLst>
            <pc:docMk/>
            <pc:sldMk cId="1296953674" sldId="281"/>
            <ac:spMk id="2" creationId="{F3185043-723A-EC48-8606-26D02B0E55D6}"/>
          </ac:spMkLst>
        </pc:spChg>
        <pc:spChg chg="add mod">
          <ac:chgData name="Angelica Olofsson Fernandez" userId="ce698ed2-e0d9-447d-9759-99f79b696a68" providerId="ADAL" clId="{B1F02D70-654A-44F9-A5C3-A2F833C9EFB6}" dt="2026-01-23T09:17:59.205" v="1809" actId="403"/>
          <ac:spMkLst>
            <pc:docMk/>
            <pc:sldMk cId="1296953674" sldId="281"/>
            <ac:spMk id="15" creationId="{1050EDDD-9469-72A6-ED55-09AF5F07F0DC}"/>
          </ac:spMkLst>
        </pc:spChg>
      </pc:sldChg>
      <pc:sldChg chg="addSp delSp modSp add mod ord">
        <pc:chgData name="Angelica Olofsson Fernandez" userId="ce698ed2-e0d9-447d-9759-99f79b696a68" providerId="ADAL" clId="{B1F02D70-654A-44F9-A5C3-A2F833C9EFB6}" dt="2026-01-23T09:10:42.705" v="1656" actId="20577"/>
        <pc:sldMkLst>
          <pc:docMk/>
          <pc:sldMk cId="3504922399" sldId="282"/>
        </pc:sldMkLst>
        <pc:spChg chg="add mod">
          <ac:chgData name="Angelica Olofsson Fernandez" userId="ce698ed2-e0d9-447d-9759-99f79b696a68" providerId="ADAL" clId="{B1F02D70-654A-44F9-A5C3-A2F833C9EFB6}" dt="2026-01-23T09:10:42.705" v="1656" actId="20577"/>
          <ac:spMkLst>
            <pc:docMk/>
            <pc:sldMk cId="3504922399" sldId="282"/>
            <ac:spMk id="3" creationId="{E0BD196C-E434-FF36-FAFF-BBE6D9A2E06C}"/>
          </ac:spMkLst>
        </pc:spChg>
        <pc:spChg chg="mod">
          <ac:chgData name="Angelica Olofsson Fernandez" userId="ce698ed2-e0d9-447d-9759-99f79b696a68" providerId="ADAL" clId="{B1F02D70-654A-44F9-A5C3-A2F833C9EFB6}" dt="2026-01-23T09:10:16.551" v="1653" actId="6549"/>
          <ac:spMkLst>
            <pc:docMk/>
            <pc:sldMk cId="3504922399" sldId="282"/>
            <ac:spMk id="9" creationId="{93F645C7-0075-3C44-4933-38B7201708EE}"/>
          </ac:spMkLst>
        </pc:spChg>
      </pc:sldChg>
      <pc:sldChg chg="addSp delSp modSp new mod modClrScheme chgLayout">
        <pc:chgData name="Angelica Olofsson Fernandez" userId="ce698ed2-e0d9-447d-9759-99f79b696a68" providerId="ADAL" clId="{B1F02D70-654A-44F9-A5C3-A2F833C9EFB6}" dt="2026-01-23T13:11:01.831" v="2096" actId="1076"/>
        <pc:sldMkLst>
          <pc:docMk/>
          <pc:sldMk cId="1717441557" sldId="283"/>
        </pc:sldMkLst>
        <pc:spChg chg="mod">
          <ac:chgData name="Angelica Olofsson Fernandez" userId="ce698ed2-e0d9-447d-9759-99f79b696a68" providerId="ADAL" clId="{B1F02D70-654A-44F9-A5C3-A2F833C9EFB6}" dt="2026-01-23T13:09:57.751" v="2087" actId="20577"/>
          <ac:spMkLst>
            <pc:docMk/>
            <pc:sldMk cId="1717441557" sldId="283"/>
            <ac:spMk id="2" creationId="{01A8B2C7-9384-5B84-429C-796E4B0F0312}"/>
          </ac:spMkLst>
        </pc:spChg>
        <pc:spChg chg="mod">
          <ac:chgData name="Angelica Olofsson Fernandez" userId="ce698ed2-e0d9-447d-9759-99f79b696a68" providerId="ADAL" clId="{B1F02D70-654A-44F9-A5C3-A2F833C9EFB6}" dt="2026-01-23T13:08:27.855" v="1870" actId="26606"/>
          <ac:spMkLst>
            <pc:docMk/>
            <pc:sldMk cId="1717441557" sldId="283"/>
            <ac:spMk id="4" creationId="{C8E27C03-15A6-4DCE-BE0F-D194C3112884}"/>
          </ac:spMkLst>
        </pc:spChg>
        <pc:spChg chg="add mod">
          <ac:chgData name="Angelica Olofsson Fernandez" userId="ce698ed2-e0d9-447d-9759-99f79b696a68" providerId="ADAL" clId="{B1F02D70-654A-44F9-A5C3-A2F833C9EFB6}" dt="2026-01-23T13:10:47.299" v="2095" actId="20577"/>
          <ac:spMkLst>
            <pc:docMk/>
            <pc:sldMk cId="1717441557" sldId="283"/>
            <ac:spMk id="11" creationId="{963B5E9E-84A3-FD9A-476F-62A9EFE0D9E2}"/>
          </ac:spMkLst>
        </pc:spChg>
        <pc:picChg chg="add mod ord">
          <ac:chgData name="Angelica Olofsson Fernandez" userId="ce698ed2-e0d9-447d-9759-99f79b696a68" providerId="ADAL" clId="{B1F02D70-654A-44F9-A5C3-A2F833C9EFB6}" dt="2026-01-23T13:11:01.831" v="2096" actId="1076"/>
          <ac:picMkLst>
            <pc:docMk/>
            <pc:sldMk cId="1717441557" sldId="283"/>
            <ac:picMk id="6" creationId="{3DB20D6C-1531-8B1A-1C0B-C469DC3A4DA3}"/>
          </ac:picMkLst>
        </pc:picChg>
        <pc:picChg chg="add mod">
          <ac:chgData name="Angelica Olofsson Fernandez" userId="ce698ed2-e0d9-447d-9759-99f79b696a68" providerId="ADAL" clId="{B1F02D70-654A-44F9-A5C3-A2F833C9EFB6}" dt="2026-01-23T13:10:38.927" v="2093" actId="1076"/>
          <ac:picMkLst>
            <pc:docMk/>
            <pc:sldMk cId="1717441557" sldId="283"/>
            <ac:picMk id="8" creationId="{D9A3C06D-CA04-C03A-504B-BEA2D9D5EE42}"/>
          </ac:picMkLst>
        </pc:picChg>
      </pc:sldChg>
      <pc:sldChg chg="modSp new mod">
        <pc:chgData name="Angelica Olofsson Fernandez" userId="ce698ed2-e0d9-447d-9759-99f79b696a68" providerId="ADAL" clId="{B1F02D70-654A-44F9-A5C3-A2F833C9EFB6}" dt="2026-01-23T13:14:00.395" v="2215" actId="404"/>
        <pc:sldMkLst>
          <pc:docMk/>
          <pc:sldMk cId="638119879" sldId="284"/>
        </pc:sldMkLst>
        <pc:spChg chg="mod">
          <ac:chgData name="Angelica Olofsson Fernandez" userId="ce698ed2-e0d9-447d-9759-99f79b696a68" providerId="ADAL" clId="{B1F02D70-654A-44F9-A5C3-A2F833C9EFB6}" dt="2026-01-23T13:12:36.181" v="2146" actId="20577"/>
          <ac:spMkLst>
            <pc:docMk/>
            <pc:sldMk cId="638119879" sldId="284"/>
            <ac:spMk id="2" creationId="{48C7E8D5-F8C0-BC34-95AB-6EA955EDA58D}"/>
          </ac:spMkLst>
        </pc:spChg>
        <pc:spChg chg="mod">
          <ac:chgData name="Angelica Olofsson Fernandez" userId="ce698ed2-e0d9-447d-9759-99f79b696a68" providerId="ADAL" clId="{B1F02D70-654A-44F9-A5C3-A2F833C9EFB6}" dt="2026-01-23T13:14:00.395" v="2215" actId="404"/>
          <ac:spMkLst>
            <pc:docMk/>
            <pc:sldMk cId="638119879" sldId="284"/>
            <ac:spMk id="3" creationId="{DD8DF77D-4A20-FEED-30E2-F63CC00451FA}"/>
          </ac:spMkLst>
        </pc:spChg>
      </pc:sldChg>
      <pc:sldChg chg="addSp modSp new mod">
        <pc:chgData name="Angelica Olofsson Fernandez" userId="ce698ed2-e0d9-447d-9759-99f79b696a68" providerId="ADAL" clId="{B1F02D70-654A-44F9-A5C3-A2F833C9EFB6}" dt="2026-01-28T08:19:11.441" v="2388" actId="207"/>
        <pc:sldMkLst>
          <pc:docMk/>
          <pc:sldMk cId="2211525313" sldId="285"/>
        </pc:sldMkLst>
        <pc:spChg chg="mod">
          <ac:chgData name="Angelica Olofsson Fernandez" userId="ce698ed2-e0d9-447d-9759-99f79b696a68" providerId="ADAL" clId="{B1F02D70-654A-44F9-A5C3-A2F833C9EFB6}" dt="2026-01-23T13:18:01.393" v="2361" actId="1076"/>
          <ac:spMkLst>
            <pc:docMk/>
            <pc:sldMk cId="2211525313" sldId="285"/>
            <ac:spMk id="2" creationId="{95C5476B-07C4-0E23-F102-EF94EB64E1A1}"/>
          </ac:spMkLst>
        </pc:spChg>
        <pc:spChg chg="mod">
          <ac:chgData name="Angelica Olofsson Fernandez" userId="ce698ed2-e0d9-447d-9759-99f79b696a68" providerId="ADAL" clId="{B1F02D70-654A-44F9-A5C3-A2F833C9EFB6}" dt="2026-01-23T13:17:26.837" v="2343" actId="20577"/>
          <ac:spMkLst>
            <pc:docMk/>
            <pc:sldMk cId="2211525313" sldId="285"/>
            <ac:spMk id="3" creationId="{5BDC4799-99FF-84A7-01E2-1A2EF440D238}"/>
          </ac:spMkLst>
        </pc:spChg>
        <pc:spChg chg="add mod">
          <ac:chgData name="Angelica Olofsson Fernandez" userId="ce698ed2-e0d9-447d-9759-99f79b696a68" providerId="ADAL" clId="{B1F02D70-654A-44F9-A5C3-A2F833C9EFB6}" dt="2026-01-23T13:17:55.715" v="2360" actId="20577"/>
          <ac:spMkLst>
            <pc:docMk/>
            <pc:sldMk cId="2211525313" sldId="285"/>
            <ac:spMk id="5" creationId="{131112A3-BA76-700C-9758-6CB33D0DBF26}"/>
          </ac:spMkLst>
        </pc:spChg>
        <pc:picChg chg="add mod">
          <ac:chgData name="Angelica Olofsson Fernandez" userId="ce698ed2-e0d9-447d-9759-99f79b696a68" providerId="ADAL" clId="{B1F02D70-654A-44F9-A5C3-A2F833C9EFB6}" dt="2026-01-28T08:19:11.441" v="2388" actId="207"/>
          <ac:picMkLst>
            <pc:docMk/>
            <pc:sldMk cId="2211525313" sldId="285"/>
            <ac:picMk id="7" creationId="{0D98D551-F582-FAE7-F6BC-2E0EAD1AC45F}"/>
          </ac:picMkLst>
        </pc:picChg>
      </pc:sldChg>
      <pc:sldChg chg="modSp mod">
        <pc:chgData name="Angelica Olofsson Fernandez" userId="ce698ed2-e0d9-447d-9759-99f79b696a68" providerId="ADAL" clId="{B1F02D70-654A-44F9-A5C3-A2F833C9EFB6}" dt="2026-01-28T06:20:18.292" v="2383" actId="20577"/>
        <pc:sldMkLst>
          <pc:docMk/>
          <pc:sldMk cId="3707264406" sldId="286"/>
        </pc:sldMkLst>
        <pc:spChg chg="mod">
          <ac:chgData name="Angelica Olofsson Fernandez" userId="ce698ed2-e0d9-447d-9759-99f79b696a68" providerId="ADAL" clId="{B1F02D70-654A-44F9-A5C3-A2F833C9EFB6}" dt="2026-01-28T06:20:10.628" v="2372" actId="20577"/>
          <ac:spMkLst>
            <pc:docMk/>
            <pc:sldMk cId="3707264406" sldId="286"/>
            <ac:spMk id="4" creationId="{B5A1D8DF-9A22-8A0A-BA9B-06E52ED90745}"/>
          </ac:spMkLst>
        </pc:spChg>
        <pc:spChg chg="mod">
          <ac:chgData name="Angelica Olofsson Fernandez" userId="ce698ed2-e0d9-447d-9759-99f79b696a68" providerId="ADAL" clId="{B1F02D70-654A-44F9-A5C3-A2F833C9EFB6}" dt="2026-01-28T06:20:18.292" v="2383" actId="20577"/>
          <ac:spMkLst>
            <pc:docMk/>
            <pc:sldMk cId="3707264406" sldId="286"/>
            <ac:spMk id="5" creationId="{2CF24545-472F-BA0D-A434-44D1401C821D}"/>
          </ac:spMkLst>
        </pc:spChg>
      </pc:sldChg>
      <pc:sldChg chg="modSp mod">
        <pc:chgData name="Angelica Olofsson Fernandez" userId="ce698ed2-e0d9-447d-9759-99f79b696a68" providerId="ADAL" clId="{B1F02D70-654A-44F9-A5C3-A2F833C9EFB6}" dt="2026-01-28T09:01:52.528" v="2471" actId="20577"/>
        <pc:sldMkLst>
          <pc:docMk/>
          <pc:sldMk cId="1309567929" sldId="288"/>
        </pc:sldMkLst>
        <pc:spChg chg="mod">
          <ac:chgData name="Angelica Olofsson Fernandez" userId="ce698ed2-e0d9-447d-9759-99f79b696a68" providerId="ADAL" clId="{B1F02D70-654A-44F9-A5C3-A2F833C9EFB6}" dt="2026-01-28T09:01:47.487" v="2469" actId="20577"/>
          <ac:spMkLst>
            <pc:docMk/>
            <pc:sldMk cId="1309567929" sldId="288"/>
            <ac:spMk id="4" creationId="{B5A1D8DF-9A22-8A0A-BA9B-06E52ED90745}"/>
          </ac:spMkLst>
        </pc:spChg>
        <pc:spChg chg="mod">
          <ac:chgData name="Angelica Olofsson Fernandez" userId="ce698ed2-e0d9-447d-9759-99f79b696a68" providerId="ADAL" clId="{B1F02D70-654A-44F9-A5C3-A2F833C9EFB6}" dt="2026-01-28T09:01:52.528" v="2471" actId="20577"/>
          <ac:spMkLst>
            <pc:docMk/>
            <pc:sldMk cId="1309567929" sldId="288"/>
            <ac:spMk id="5" creationId="{2CF24545-472F-BA0D-A434-44D1401C821D}"/>
          </ac:spMkLst>
        </pc:spChg>
      </pc:sldChg>
    </pc:docChg>
  </pc:docChgLst>
  <pc:docChgLst>
    <pc:chgData name="Angelica Olofsson Fernandez" userId="ce698ed2-e0d9-447d-9759-99f79b696a68" providerId="ADAL" clId="{33048C65-453C-4F66-8EB9-92E58816A5A5}"/>
    <pc:docChg chg="undo custSel addSld delSld modSld sldOrd">
      <pc:chgData name="Angelica Olofsson Fernandez" userId="ce698ed2-e0d9-447d-9759-99f79b696a68" providerId="ADAL" clId="{33048C65-453C-4F66-8EB9-92E58816A5A5}" dt="2025-10-22T08:43:14.598" v="2149" actId="1076"/>
      <pc:docMkLst>
        <pc:docMk/>
      </pc:docMkLst>
      <pc:sldChg chg="addSp modSp mod modClrScheme chgLayout">
        <pc:chgData name="Angelica Olofsson Fernandez" userId="ce698ed2-e0d9-447d-9759-99f79b696a68" providerId="ADAL" clId="{33048C65-453C-4F66-8EB9-92E58816A5A5}" dt="2025-10-20T08:22:04.507" v="1371" actId="1076"/>
        <pc:sldMkLst>
          <pc:docMk/>
          <pc:sldMk cId="2067853291" sldId="258"/>
        </pc:sldMkLst>
      </pc:sldChg>
      <pc:sldChg chg="addSp delSp modSp new mod setBg modClrScheme chgLayout">
        <pc:chgData name="Angelica Olofsson Fernandez" userId="ce698ed2-e0d9-447d-9759-99f79b696a68" providerId="ADAL" clId="{33048C65-453C-4F66-8EB9-92E58816A5A5}" dt="2025-10-21T11:51:49.709" v="1857"/>
        <pc:sldMkLst>
          <pc:docMk/>
          <pc:sldMk cId="2868015310" sldId="259"/>
        </pc:sldMkLst>
      </pc:sldChg>
      <pc:sldChg chg="addSp delSp modSp new del mod modClrScheme chgLayout">
        <pc:chgData name="Angelica Olofsson Fernandez" userId="ce698ed2-e0d9-447d-9759-99f79b696a68" providerId="ADAL" clId="{33048C65-453C-4F66-8EB9-92E58816A5A5}" dt="2025-10-20T08:12:45.650" v="1237" actId="47"/>
        <pc:sldMkLst>
          <pc:docMk/>
          <pc:sldMk cId="1093439825" sldId="260"/>
        </pc:sldMkLst>
      </pc:sldChg>
      <pc:sldChg chg="addSp modSp new mod ord setBg">
        <pc:chgData name="Angelica Olofsson Fernandez" userId="ce698ed2-e0d9-447d-9759-99f79b696a68" providerId="ADAL" clId="{33048C65-453C-4F66-8EB9-92E58816A5A5}" dt="2025-10-21T11:51:23.018" v="1854"/>
        <pc:sldMkLst>
          <pc:docMk/>
          <pc:sldMk cId="2206875781" sldId="261"/>
        </pc:sldMkLst>
      </pc:sldChg>
      <pc:sldChg chg="addSp delSp modSp add mod setBg">
        <pc:chgData name="Angelica Olofsson Fernandez" userId="ce698ed2-e0d9-447d-9759-99f79b696a68" providerId="ADAL" clId="{33048C65-453C-4F66-8EB9-92E58816A5A5}" dt="2025-10-22T05:27:03.724" v="1864" actId="1076"/>
        <pc:sldMkLst>
          <pc:docMk/>
          <pc:sldMk cId="2665988597" sldId="262"/>
        </pc:sldMkLst>
      </pc:sldChg>
      <pc:sldChg chg="modSp add mod setBg">
        <pc:chgData name="Angelica Olofsson Fernandez" userId="ce698ed2-e0d9-447d-9759-99f79b696a68" providerId="ADAL" clId="{33048C65-453C-4F66-8EB9-92E58816A5A5}" dt="2025-10-21T11:51:40.656" v="1856"/>
        <pc:sldMkLst>
          <pc:docMk/>
          <pc:sldMk cId="3088786853" sldId="263"/>
        </pc:sldMkLst>
      </pc:sldChg>
      <pc:sldChg chg="add">
        <pc:chgData name="Angelica Olofsson Fernandez" userId="ce698ed2-e0d9-447d-9759-99f79b696a68" providerId="ADAL" clId="{33048C65-453C-4F66-8EB9-92E58816A5A5}" dt="2025-10-20T07:58:48.377" v="1002" actId="2890"/>
        <pc:sldMkLst>
          <pc:docMk/>
          <pc:sldMk cId="724703054" sldId="264"/>
        </pc:sldMkLst>
      </pc:sldChg>
      <pc:sldChg chg="addSp delSp modSp add mod">
        <pc:chgData name="Angelica Olofsson Fernandez" userId="ce698ed2-e0d9-447d-9759-99f79b696a68" providerId="ADAL" clId="{33048C65-453C-4F66-8EB9-92E58816A5A5}" dt="2025-10-21T10:42:43.799" v="1763" actId="404"/>
        <pc:sldMkLst>
          <pc:docMk/>
          <pc:sldMk cId="2286100409" sldId="265"/>
        </pc:sldMkLst>
      </pc:sldChg>
      <pc:sldChg chg="addSp delSp modSp new del mod">
        <pc:chgData name="Angelica Olofsson Fernandez" userId="ce698ed2-e0d9-447d-9759-99f79b696a68" providerId="ADAL" clId="{33048C65-453C-4F66-8EB9-92E58816A5A5}" dt="2025-10-20T08:26:49.974" v="1395" actId="47"/>
        <pc:sldMkLst>
          <pc:docMk/>
          <pc:sldMk cId="3495210872" sldId="266"/>
        </pc:sldMkLst>
      </pc:sldChg>
      <pc:sldChg chg="addSp delSp modSp new mod">
        <pc:chgData name="Angelica Olofsson Fernandez" userId="ce698ed2-e0d9-447d-9759-99f79b696a68" providerId="ADAL" clId="{33048C65-453C-4F66-8EB9-92E58816A5A5}" dt="2025-10-21T11:19:16.659" v="1825" actId="22"/>
        <pc:sldMkLst>
          <pc:docMk/>
          <pc:sldMk cId="3037031453" sldId="267"/>
        </pc:sldMkLst>
      </pc:sldChg>
      <pc:sldChg chg="addSp modSp new">
        <pc:chgData name="Angelica Olofsson Fernandez" userId="ce698ed2-e0d9-447d-9759-99f79b696a68" providerId="ADAL" clId="{33048C65-453C-4F66-8EB9-92E58816A5A5}" dt="2025-10-20T08:26:57.647" v="1397"/>
        <pc:sldMkLst>
          <pc:docMk/>
          <pc:sldMk cId="2372605489" sldId="268"/>
        </pc:sldMkLst>
      </pc:sldChg>
      <pc:sldChg chg="addSp delSp modSp new mod ord">
        <pc:chgData name="Angelica Olofsson Fernandez" userId="ce698ed2-e0d9-447d-9759-99f79b696a68" providerId="ADAL" clId="{33048C65-453C-4F66-8EB9-92E58816A5A5}" dt="2025-10-20T13:38:07.283" v="1752"/>
        <pc:sldMkLst>
          <pc:docMk/>
          <pc:sldMk cId="2348324107" sldId="269"/>
        </pc:sldMkLst>
      </pc:sldChg>
      <pc:sldChg chg="addSp delSp modSp new mod modClrScheme chgLayout">
        <pc:chgData name="Angelica Olofsson Fernandez" userId="ce698ed2-e0d9-447d-9759-99f79b696a68" providerId="ADAL" clId="{33048C65-453C-4F66-8EB9-92E58816A5A5}" dt="2025-10-21T10:45:57.342" v="1794" actId="1076"/>
        <pc:sldMkLst>
          <pc:docMk/>
          <pc:sldMk cId="3403916472" sldId="270"/>
        </pc:sldMkLst>
      </pc:sldChg>
      <pc:sldChg chg="delSp modSp add mod ord">
        <pc:chgData name="Angelica Olofsson Fernandez" userId="ce698ed2-e0d9-447d-9759-99f79b696a68" providerId="ADAL" clId="{33048C65-453C-4F66-8EB9-92E58816A5A5}" dt="2025-10-21T10:46:32.501" v="1822" actId="1076"/>
        <pc:sldMkLst>
          <pc:docMk/>
          <pc:sldMk cId="3797026893" sldId="271"/>
        </pc:sldMkLst>
      </pc:sldChg>
      <pc:sldChg chg="new">
        <pc:chgData name="Angelica Olofsson Fernandez" userId="ce698ed2-e0d9-447d-9759-99f79b696a68" providerId="ADAL" clId="{33048C65-453C-4F66-8EB9-92E58816A5A5}" dt="2025-10-21T10:46:41.764" v="1823" actId="680"/>
        <pc:sldMkLst>
          <pc:docMk/>
          <pc:sldMk cId="367061535" sldId="272"/>
        </pc:sldMkLst>
      </pc:sldChg>
      <pc:sldChg chg="addSp delSp modSp new del mod">
        <pc:chgData name="Angelica Olofsson Fernandez" userId="ce698ed2-e0d9-447d-9759-99f79b696a68" providerId="ADAL" clId="{33048C65-453C-4F66-8EB9-92E58816A5A5}" dt="2025-10-21T11:39:56.231" v="1846" actId="47"/>
        <pc:sldMkLst>
          <pc:docMk/>
          <pc:sldMk cId="412343626" sldId="273"/>
        </pc:sldMkLst>
      </pc:sldChg>
      <pc:sldChg chg="addSp delSp modSp new mod">
        <pc:chgData name="Angelica Olofsson Fernandez" userId="ce698ed2-e0d9-447d-9759-99f79b696a68" providerId="ADAL" clId="{33048C65-453C-4F66-8EB9-92E58816A5A5}" dt="2025-10-22T08:43:14.598" v="2149" actId="1076"/>
        <pc:sldMkLst>
          <pc:docMk/>
          <pc:sldMk cId="2126243583" sldId="273"/>
        </pc:sldMkLst>
      </pc:sldChg>
      <pc:sldChg chg="addSp delSp modSp new mod">
        <pc:chgData name="Angelica Olofsson Fernandez" userId="ce698ed2-e0d9-447d-9759-99f79b696a68" providerId="ADAL" clId="{33048C65-453C-4F66-8EB9-92E58816A5A5}" dt="2025-10-22T08:41:24.443" v="2148" actId="20577"/>
        <pc:sldMkLst>
          <pc:docMk/>
          <pc:sldMk cId="2788245607" sldId="277"/>
        </pc:sldMkLst>
      </pc:sldChg>
      <pc:sldChg chg="add del">
        <pc:chgData name="Angelica Olofsson Fernandez" userId="ce698ed2-e0d9-447d-9759-99f79b696a68" providerId="ADAL" clId="{33048C65-453C-4F66-8EB9-92E58816A5A5}" dt="2025-10-22T08:41:18.403" v="2147" actId="47"/>
        <pc:sldMkLst>
          <pc:docMk/>
          <pc:sldMk cId="0" sldId="27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wcswe.sharepoint.com/teams/SE-T226dd0f35a454eee8c4cd51db04b8ee4/Shared%20Documents/General/02%20Projekt%C3%B6vergripande%20(work%20in%20progress)/Delstr%C3%B6m%203%20-%20Analysst%C3%B6d%20till%20ink%C3%B6psr%C3%A5det%20inf%C3%B6r%20start%20av%20delprojekt%20minskade%20ink%C3%B6pskostnader/Arbetspaket%201/WIP%20-%20Arb%201%20-%20Rapport%20Uppdrag%20minskade%20ink%C3%B6pskostnader_Pie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wcswe.sharepoint.com/teams/SE-T226dd0f35a454eee8c4cd51db04b8ee4/Shared%20Documents/General/02%20Projekt%C3%B6vergripande%20(work%20in%20progress)/Delstr%C3%B6m%203%20-%20Analysst%C3%B6d%20till%20ink%C3%B6psr%C3%A5det%20inf%C3%B6r%20start%20av%20delprojekt%20minskade%20ink%C3%B6pskostnader/Arbetspaket%201/WIP%20-%20Arb%201%20-%20Rapport%20Uppdrag%20minskade%20ink%C3%B6pskostnader_Pie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Andel manuella inköp mot andel inköp i Agresso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Andel manuella inköp mot andel inköp i Agresso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B2-44C0-B755-C987932BA8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B2-44C0-B755-C987932BA88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/>
                      <a:t>2037 (</a:t>
                    </a:r>
                    <a:fld id="{AE5B8C91-C3B6-471F-BFFA-C084AEB8817C}" type="VALUE">
                      <a:rPr lang="en-US" b="0" smtClean="0"/>
                      <a:pPr>
                        <a:defRPr/>
                      </a:pPr>
                      <a:t>[VÄRDE]</a:t>
                    </a:fld>
                    <a:r>
                      <a:rPr lang="en-US" b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67361380551168"/>
                      <c:h val="0.172716197627340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B2-44C0-B755-C987932BA880}"/>
                </c:ext>
              </c:extLst>
            </c:dLbl>
            <c:dLbl>
              <c:idx val="1"/>
              <c:layout>
                <c:manualLayout>
                  <c:x val="-8.4884964246324371E-2"/>
                  <c:y val="4.36051910466088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/>
                      <a:t>660 (</a:t>
                    </a:r>
                    <a:fld id="{355B80B9-B340-4ED3-90F3-0EE9F15D4CDF}" type="VALUE">
                      <a:rPr lang="en-US" b="0" smtClean="0"/>
                      <a:pPr>
                        <a:defRPr/>
                      </a:pPr>
                      <a:t>[VÄRDE]</a:t>
                    </a:fld>
                    <a:r>
                      <a:rPr lang="en-US" b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28991363303518"/>
                      <c:h val="0.204429063843056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B2-44C0-B755-C987932BA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Manuella</c:v>
                </c:pt>
                <c:pt idx="1">
                  <c:v>Agresso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>
                  <c:v>0.76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87-42F2-8F51-0EF977C2A9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600" b="0" i="0" u="none" strike="noStrike" kern="1200" spc="0" baseline="0" dirty="0">
                <a:solidFill>
                  <a:srgbClr val="003E51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u="none" strike="noStrike" kern="1200" spc="0" baseline="0">
                <a:solidFill>
                  <a:srgbClr val="003E51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Antal granskade fakturor mot totalt antal fakturor för förbrukningsartiklar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600" b="0" i="0" u="none" strike="noStrike" kern="1200" spc="0" baseline="0" dirty="0">
              <a:solidFill>
                <a:srgbClr val="003E51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Antal manuella inköp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6B-43B8-99A3-CF6A393CFE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6B-43B8-99A3-CF6A393CFE0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1 690 (73 %)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4144246684853"/>
                      <c:h val="0.102431849245083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106B-43B8-99A3-CF6A393CFE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624 (27 %)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04628240184215"/>
                      <c:h val="9.914245138878635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06B-43B8-99A3-CF6A393CFE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</c:v>
                </c:pt>
                <c:pt idx="1">
                  <c:v>Granskat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1690</c:v>
                </c:pt>
                <c:pt idx="1">
                  <c:v>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6B-43B8-99A3-CF6A393CF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Andel </a:t>
            </a:r>
            <a:r>
              <a:rPr lang="en-US" err="1"/>
              <a:t>fakturerat</a:t>
            </a:r>
            <a:r>
              <a:rPr lang="en-US"/>
              <a:t> </a:t>
            </a:r>
            <a:r>
              <a:rPr lang="en-US" err="1"/>
              <a:t>belopp</a:t>
            </a:r>
            <a:r>
              <a:rPr lang="en-US"/>
              <a:t> mot </a:t>
            </a:r>
            <a:r>
              <a:rPr lang="en-US" err="1"/>
              <a:t>totalt</a:t>
            </a:r>
            <a:r>
              <a:rPr lang="en-US" baseline="0"/>
              <a:t> </a:t>
            </a:r>
            <a:r>
              <a:rPr lang="en-US" baseline="0" err="1"/>
              <a:t>fakturerat</a:t>
            </a:r>
            <a:r>
              <a:rPr lang="en-US" baseline="0"/>
              <a:t> </a:t>
            </a:r>
            <a:r>
              <a:rPr lang="en-US" baseline="0" err="1"/>
              <a:t>belopp</a:t>
            </a:r>
            <a:r>
              <a:rPr lang="en-US" baseline="0"/>
              <a:t> för </a:t>
            </a:r>
            <a:r>
              <a:rPr lang="en-US" baseline="0" err="1"/>
              <a:t>förbrukningsartiklar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Belopp manuella inköp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78-4A88-A6A1-DD239179C9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78-4A88-A6A1-DD239179C95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da-DK"/>
                      <a:t> 71 423 203 kr (76 %)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16595538793336"/>
                      <c:h val="0.141785916392666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978-4A88-A6A1-DD239179C958}"/>
                </c:ext>
              </c:extLst>
            </c:dLbl>
            <c:dLbl>
              <c:idx val="1"/>
              <c:layout>
                <c:manualLayout>
                  <c:x val="-3.0135916803878747E-2"/>
                  <c:y val="2.29669938064776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da-DK"/>
                      <a:t> 22 834 281 kr (24 %)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9043296289889"/>
                      <c:h val="0.1453193103037661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978-4A88-A6A1-DD239179C9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Total</c:v>
                </c:pt>
                <c:pt idx="1">
                  <c:v>Granskat</c:v>
                </c:pt>
              </c:strCache>
            </c:strRef>
          </c:cat>
          <c:val>
            <c:numRef>
              <c:f>Sheet1!$B$2:$B$3</c:f>
              <c:numCache>
                <c:formatCode>_-* #,##0\ [$kr-41D]_-;\-* #,##0\ [$kr-41D]_-;_-* "-"\ [$kr-41D]_-;_-@_-</c:formatCode>
                <c:ptCount val="2"/>
                <c:pt idx="0">
                  <c:v>71423203</c:v>
                </c:pt>
                <c:pt idx="1">
                  <c:v>22834281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78-4A88-A6A1-DD239179C9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AA7D9-6E8F-6848-B801-C34018DB535A}" type="datetimeFigureOut">
              <a:rPr lang="sv-SE" smtClean="0"/>
              <a:t>2026-01-23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8FBF2-41F7-F946-B02E-FC17B7F5B9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773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Byt bild i exempelbilden:</a:t>
            </a:r>
          </a:p>
          <a:p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/>
              <a:t>Högerklicka på bilden och välj Ändra bild / Från en fil</a:t>
            </a:r>
          </a:p>
          <a:p>
            <a:pPr marL="171450" indent="-171450">
              <a:buFontTx/>
              <a:buChar char="-"/>
            </a:pPr>
            <a:r>
              <a:rPr lang="sv-SE" dirty="0"/>
              <a:t>Flytta fokusklamrarna så de ramar in något i din nya bild</a:t>
            </a:r>
          </a:p>
          <a:p>
            <a:pPr marL="171450" indent="-171450">
              <a:buFontTx/>
              <a:buChar char="-"/>
            </a:pPr>
            <a:r>
              <a:rPr lang="sv-SE" dirty="0"/>
              <a:t>Alternativt tar du bort dem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8FBF2-41F7-F946-B02E-FC17B7F5B9F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0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A6E58-34A9-178E-02D6-DE73239D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F30F593-654E-A6D5-926D-B06040F96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2B102C5-E004-59A3-537A-CAE1B8902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Byt bild i exempelbilden:</a:t>
            </a:r>
          </a:p>
          <a:p>
            <a:endParaRPr lang="sv-SE" dirty="0"/>
          </a:p>
          <a:p>
            <a:pPr marL="171450" indent="-171450">
              <a:buFontTx/>
              <a:buChar char="-"/>
            </a:pPr>
            <a:r>
              <a:rPr lang="sv-SE" dirty="0"/>
              <a:t>Högerklicka på bilden och välj Ändra bild / Från en fil</a:t>
            </a:r>
          </a:p>
          <a:p>
            <a:pPr marL="171450" indent="-171450">
              <a:buFontTx/>
              <a:buChar char="-"/>
            </a:pPr>
            <a:r>
              <a:rPr lang="sv-SE" dirty="0"/>
              <a:t>Flytta fokusklamrarna så de ramar in något i din nya bild</a:t>
            </a:r>
          </a:p>
          <a:p>
            <a:pPr marL="171450" indent="-171450">
              <a:buFontTx/>
              <a:buChar char="-"/>
            </a:pPr>
            <a:r>
              <a:rPr lang="sv-SE" dirty="0"/>
              <a:t>Alternativt tar du bort dem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B3137C7-FEE7-D2A6-1587-A1A974F80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8FBF2-41F7-F946-B02E-FC17B7F5B9F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2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7970" y="1843018"/>
            <a:ext cx="6051952" cy="2311101"/>
          </a:xfrm>
          <a:prstGeom prst="rect">
            <a:avLst/>
          </a:prstGeom>
        </p:spPr>
      </p:pic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00B8B48E-35D9-8376-16E1-9DE19EE2B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sv-SE" dirty="0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CE58CDBA-7050-5A6E-7C42-BE52E5125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83" t="38840" r="37610" b="42613"/>
          <a:stretch>
            <a:fillRect/>
          </a:stretch>
        </p:blipFill>
        <p:spPr>
          <a:xfrm>
            <a:off x="8812612" y="3964051"/>
            <a:ext cx="3244133" cy="2772148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C6390804-05B7-6F11-0888-0E7D6E122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42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721641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900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64165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2734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961013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173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2429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7970" y="1843018"/>
            <a:ext cx="6051952" cy="2311101"/>
          </a:xfrm>
          <a:prstGeom prst="rect">
            <a:avLst/>
          </a:prstGeom>
        </p:spPr>
      </p:pic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00B8B48E-35D9-8376-16E1-9DE19EE2B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sv-SE" dirty="0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CE58CDBA-7050-5A6E-7C42-BE52E5125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83" t="38840" r="37610" b="42613"/>
          <a:stretch>
            <a:fillRect/>
          </a:stretch>
        </p:blipFill>
        <p:spPr>
          <a:xfrm>
            <a:off x="8812612" y="3964051"/>
            <a:ext cx="3244133" cy="2772148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C6390804-05B7-6F11-0888-0E7D6E122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71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_ljus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7970" y="1843018"/>
            <a:ext cx="6051952" cy="23111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9CDB4F8-2B9F-7705-720E-99E70EA4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rcRect r="14527" b="10104"/>
          <a:stretch>
            <a:fillRect/>
          </a:stretch>
        </p:blipFill>
        <p:spPr>
          <a:xfrm>
            <a:off x="8932099" y="4283480"/>
            <a:ext cx="3124646" cy="2452719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F463E5E4-EE3C-5787-F58E-3FD488620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sv-SE" dirty="0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F9F784-CDD0-284A-171E-2A78CAC90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6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3644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571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/ Avslut_ljus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diagonalt 7">
            <a:extLst>
              <a:ext uri="{FF2B5EF4-FFF2-40B4-BE49-F238E27FC236}">
                <a16:creationId xmlns:a16="http://schemas.microsoft.com/office/drawing/2014/main" id="{6BA4F756-1301-6B95-61DB-318D84361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5255" y="121801"/>
            <a:ext cx="11921490" cy="6614398"/>
          </a:xfrm>
          <a:prstGeom prst="round2DiagRect">
            <a:avLst>
              <a:gd name="adj1" fmla="val 2424"/>
              <a:gd name="adj2" fmla="val 0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8B0C561C-39BC-92BA-547E-0E81BE4E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7970" y="1843018"/>
            <a:ext cx="6051952" cy="23111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9CDB4F8-2B9F-7705-720E-99E70EA4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rcRect r="14527" b="10104"/>
          <a:stretch>
            <a:fillRect/>
          </a:stretch>
        </p:blipFill>
        <p:spPr>
          <a:xfrm>
            <a:off x="8932099" y="4283480"/>
            <a:ext cx="3124646" cy="2452719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F463E5E4-EE3C-5787-F58E-3FD488620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07" y="4534213"/>
            <a:ext cx="10463784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sv-SE" sz="24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sv-SE" dirty="0"/>
              <a:t>Vi finns i bakgrunden – så vården kan stå i centrum.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FAF9F784-CDD0-284A-171E-2A78CAC90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0595" y="377654"/>
            <a:ext cx="1026319" cy="10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83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2079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20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7046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025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016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80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057C9E-FC87-FE76-E810-DDCA9DE33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6634"/>
            <a:ext cx="9144000" cy="2327934"/>
          </a:xfrm>
        </p:spPr>
        <p:txBody>
          <a:bodyPr anchor="b">
            <a:normAutofit/>
          </a:bodyPr>
          <a:lstStyle>
            <a:lvl1pPr algn="ctr">
              <a:defRPr sz="48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17F396-3C37-BF63-046C-BFDECF673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44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172785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E3551D-4B6C-25C8-CBE8-659FBD33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B70999-C945-3BB5-D8A9-440C801F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10515600" cy="3760026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CE466C62-0D56-BDAF-F71A-84D37003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51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B6206-073E-0710-3EA4-3CABDD613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rubriken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129EDF-FA55-03A0-BF41-6528DF5AB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421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886E5F-FC3A-B867-9D12-66ABD282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C23CB2F-5201-AF5D-4420-E9460D63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472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Relationship Id="rId9" Type="http://schemas.openxmlformats.org/officeDocument/2006/relationships/image" Target="../media/image1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Relationship Id="rId9" Type="http://schemas.openxmlformats.org/officeDocument/2006/relationships/image" Target="../media/image15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Relationship Id="rId9" Type="http://schemas.openxmlformats.org/officeDocument/2006/relationships/image" Target="../media/image17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 dirty="0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7A6BD58-2C86-91B3-636D-EA48BAEA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5000"/>
          </a:blip>
          <a:stretch>
            <a:fillRect/>
          </a:stretch>
        </p:blipFill>
        <p:spPr>
          <a:xfrm>
            <a:off x="10139439" y="4397388"/>
            <a:ext cx="1816441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9" r:id="rId4"/>
    <p:sldLayoutId id="2147483657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 dirty="0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7001D39-4B57-4599-108E-C4FAC0234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145702" y="4397388"/>
            <a:ext cx="1803914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 dirty="0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CEDFC8A-DA6D-FABC-AB8D-818E3A16B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135428" y="4387114"/>
            <a:ext cx="1803914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 dirty="0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9B539D3-C970-EE99-EA57-4F9FB137F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135428" y="4387114"/>
            <a:ext cx="1803914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B95207-97DC-81B9-D04C-9520E153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69BCD4-96F0-9B47-87F8-23D356D830A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043A3FD-DCE2-9B7C-B640-BB9C431B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78162" y="220508"/>
            <a:ext cx="1747774" cy="3399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68A41CD-AA95-7EAA-34DA-2872E4DF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19088"/>
            <a:ext cx="12192000" cy="43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E213926-AE25-6EEB-98F1-28ED4DAA0107}"/>
              </a:ext>
            </a:extLst>
          </p:cNvPr>
          <p:cNvSpPr txBox="1"/>
          <p:nvPr userDrawn="1"/>
        </p:nvSpPr>
        <p:spPr>
          <a:xfrm>
            <a:off x="575726" y="6461703"/>
            <a:ext cx="11291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41675" algn="l"/>
                <a:tab pos="6572250" algn="l"/>
                <a:tab pos="9151938" algn="l"/>
              </a:tabLst>
              <a:defRPr/>
            </a:pPr>
            <a:r>
              <a:rPr lang="sv-SE" sz="13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Stort sortiment av förbrukningsartiklar	Upphandling med sjukvårdskompetens	Trygga och testade produkter	Samverkan mellan regioner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545AB11-F965-943D-5190-EBB087C0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599" y="6547173"/>
            <a:ext cx="184423" cy="15017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3FC925-1E61-49C8-4572-B2219F58C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9018"/>
            <a:ext cx="10515600" cy="3969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DB8D8AC-5DDF-7BCC-B80B-0A51235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sv-SE" dirty="0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69C1A42-4EE2-9246-0902-5B49B4EA6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6797" y="6547173"/>
            <a:ext cx="184423" cy="150173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D70EAD6-6D32-A943-7ACB-AD01D4047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5553" y="6547173"/>
            <a:ext cx="184423" cy="15017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9E8F138E-1B2B-AC69-9E31-BD63828C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6701" y="6547173"/>
            <a:ext cx="184423" cy="15017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7A6BD58-2C86-91B3-636D-EA48BAEA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5000"/>
          </a:blip>
          <a:stretch>
            <a:fillRect/>
          </a:stretch>
        </p:blipFill>
        <p:spPr>
          <a:xfrm>
            <a:off x="10139439" y="4397388"/>
            <a:ext cx="1816441" cy="18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onuppsala.infocaption.com/5376.guide" TargetMode="External"/><Relationship Id="rId2" Type="http://schemas.openxmlformats.org/officeDocument/2006/relationships/hyperlink" Target="https://regionuppsala.infocaption.com/5375.guid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aruforsorjningen.se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varuforsorjningen.se/foer-bestaellare/reklamationer-och-synpunkter/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russol.abushaia@varuforsorjningen.se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louise.bylund@regionuppsala.se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ichelle.acar@regionuppsala.se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upphandling@varuforsorjningen.se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8F11F64-798D-0B1E-5A30-13CBC647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finns i bakgrunden – så vården kan stå i centrum.</a:t>
            </a:r>
          </a:p>
        </p:txBody>
      </p:sp>
    </p:spTree>
    <p:extLst>
      <p:ext uri="{BB962C8B-B14F-4D97-AF65-F5344CB8AC3E}">
        <p14:creationId xmlns:p14="http://schemas.microsoft.com/office/powerpoint/2010/main" val="179807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D466E-2724-6DAD-A0B5-5648E208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163F601-2698-A8E1-23EE-5FEDF8E5F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38" y="515004"/>
            <a:ext cx="10515600" cy="1296140"/>
          </a:xfrm>
        </p:spPr>
        <p:txBody>
          <a:bodyPr>
            <a:normAutofit/>
          </a:bodyPr>
          <a:lstStyle/>
          <a:p>
            <a:r>
              <a:rPr lang="sv-SE" dirty="0"/>
              <a:t>Hemsidans funktioner på film: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6D20EB3-B9B4-0B94-2857-574FC0D5E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47"/>
            <a:ext cx="10515600" cy="37600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b="1" dirty="0"/>
              <a:t>Hitta avtalsgrupper (1 film)</a:t>
            </a:r>
          </a:p>
          <a:p>
            <a:pPr marL="0" indent="0">
              <a:buNone/>
            </a:pPr>
            <a:r>
              <a:rPr lang="sv-SE" u="sng" dirty="0">
                <a:hlinkClick r:id="rId2"/>
              </a:rPr>
              <a:t>https://regionuppsala.infocaption.com/5375.guide</a:t>
            </a:r>
            <a:endParaRPr lang="sv-SE" dirty="0"/>
          </a:p>
          <a:p>
            <a:pPr marL="0" indent="0">
              <a:buNone/>
            </a:pPr>
            <a:br>
              <a:rPr lang="sv-SE" b="1" dirty="0"/>
            </a:br>
            <a:r>
              <a:rPr lang="sv-SE" b="1" dirty="0"/>
              <a:t>Hitta produkter (3 filmer)</a:t>
            </a:r>
          </a:p>
          <a:p>
            <a:pPr marL="0" indent="0">
              <a:buNone/>
            </a:pPr>
            <a:r>
              <a:rPr lang="sv-SE" u="sng" dirty="0">
                <a:hlinkClick r:id="rId3"/>
              </a:rPr>
              <a:t>https://regionuppsala.infocaption.com/5376.guide</a:t>
            </a:r>
            <a:endParaRPr lang="sv-SE" b="1" dirty="0"/>
          </a:p>
          <a:p>
            <a:r>
              <a:rPr lang="sv-SE" dirty="0"/>
              <a:t>Via menyn</a:t>
            </a:r>
          </a:p>
          <a:p>
            <a:r>
              <a:rPr lang="sv-SE" dirty="0"/>
              <a:t>Ta fram filter &amp; hitta inaktiva produkter</a:t>
            </a:r>
          </a:p>
          <a:p>
            <a:r>
              <a:rPr lang="sv-SE" dirty="0"/>
              <a:t>Via sökrutan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84B93BE-3535-A060-FCF2-476BDE645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916" y="2651146"/>
            <a:ext cx="3397425" cy="3511730"/>
          </a:xfrm>
          <a:prstGeom prst="rect">
            <a:avLst/>
          </a:prstGeom>
        </p:spPr>
      </p:pic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601A6677-D216-31D8-5891-3F4FCA8BC0AD}"/>
              </a:ext>
            </a:extLst>
          </p:cNvPr>
          <p:cNvCxnSpPr/>
          <p:nvPr/>
        </p:nvCxnSpPr>
        <p:spPr>
          <a:xfrm>
            <a:off x="4047214" y="3578087"/>
            <a:ext cx="4102873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39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05A20-482A-9B6A-5DC6-26A101F2B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33F61B2-4636-FBBB-7934-6559CF99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542B932-8BA3-1DC1-C598-7ABB1EDB69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CA009893-0DAC-0BEB-6010-D10E67DC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-746257"/>
            <a:ext cx="11353800" cy="7057851"/>
          </a:xfrm>
          <a:prstGeom prst="rect">
            <a:avLst/>
          </a:prstGeom>
        </p:spPr>
      </p:pic>
      <p:sp>
        <p:nvSpPr>
          <p:cNvPr id="15" name="Rektangel 14">
            <a:hlinkClick r:id="rId3"/>
            <a:extLst>
              <a:ext uri="{FF2B5EF4-FFF2-40B4-BE49-F238E27FC236}">
                <a16:creationId xmlns:a16="http://schemas.microsoft.com/office/drawing/2014/main" id="{3CED0ED5-2375-E462-7676-D8E5784F228E}"/>
              </a:ext>
            </a:extLst>
          </p:cNvPr>
          <p:cNvSpPr/>
          <p:nvPr/>
        </p:nvSpPr>
        <p:spPr>
          <a:xfrm>
            <a:off x="2169278" y="452402"/>
            <a:ext cx="7994422" cy="4819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B37C2EA-BF16-4E74-B72B-05E97AEAFC32}"/>
              </a:ext>
            </a:extLst>
          </p:cNvPr>
          <p:cNvSpPr txBox="1"/>
          <p:nvPr/>
        </p:nvSpPr>
        <p:spPr>
          <a:xfrm>
            <a:off x="3959409" y="2782669"/>
            <a:ext cx="532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DEMO AV NYA HEMSIDAN</a:t>
            </a:r>
          </a:p>
        </p:txBody>
      </p:sp>
    </p:spTree>
    <p:extLst>
      <p:ext uri="{BB962C8B-B14F-4D97-AF65-F5344CB8AC3E}">
        <p14:creationId xmlns:p14="http://schemas.microsoft.com/office/powerpoint/2010/main" val="305606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56910-026E-1675-844E-9F70B7373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85BFD1-139D-F665-AB05-3A0FE6FE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</p:spPr>
        <p:txBody>
          <a:bodyPr anchor="ctr">
            <a:normAutofit/>
          </a:bodyPr>
          <a:lstStyle/>
          <a:p>
            <a:r>
              <a:rPr lang="sv-SE" dirty="0"/>
              <a:t>Prissänkning tandvård </a:t>
            </a:r>
            <a:r>
              <a:rPr lang="sv-SE" dirty="0" err="1"/>
              <a:t>Straumann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2CAED7-0D78-20C0-2D2B-16AFBEB8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7227570" cy="376002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Tiotandvård är en ny svensk tandvårdsreform som gäller från 1 januari 2026, där personer som är 67 år eller äldre (eller fyller 67 under 2026) betalar endast 10 % av referenspriset för nödvändig tandvård, medan staten subventionerar 90 %.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Som en följd av detta har </a:t>
            </a:r>
            <a:r>
              <a:rPr lang="sv-SE" dirty="0" err="1"/>
              <a:t>Straumann</a:t>
            </a:r>
            <a:r>
              <a:rPr lang="sv-SE" dirty="0"/>
              <a:t> sänkt priserna på alla dentala implantat med 20-25%.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FC3672D-B2C9-EE96-B9D5-5E1D394D3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pic>
        <p:nvPicPr>
          <p:cNvPr id="6" name="Bildobjekt 5" descr="Vitt procent tecken på röd bakgrund">
            <a:extLst>
              <a:ext uri="{FF2B5EF4-FFF2-40B4-BE49-F238E27FC236}">
                <a16:creationId xmlns:a16="http://schemas.microsoft.com/office/drawing/2014/main" id="{CE27281A-3A42-D54D-7544-83286E21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16" r="4193" b="-4"/>
          <a:stretch>
            <a:fillRect/>
          </a:stretch>
        </p:blipFill>
        <p:spPr>
          <a:xfrm>
            <a:off x="8256270" y="2401302"/>
            <a:ext cx="3097529" cy="3760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512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1A742E-A432-01FA-5B21-BE248388A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5D28B52-62BC-7495-FD43-FE031B5C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501"/>
            <a:ext cx="10515600" cy="1295237"/>
          </a:xfrm>
        </p:spPr>
        <p:txBody>
          <a:bodyPr anchor="ctr">
            <a:normAutofit/>
          </a:bodyPr>
          <a:lstStyle/>
          <a:p>
            <a:r>
              <a:rPr lang="sv-SE" dirty="0"/>
              <a:t>Allmän information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F732441-96FC-EBD7-AC74-573088BC7295}"/>
              </a:ext>
            </a:extLst>
          </p:cNvPr>
          <p:cNvSpPr txBox="1"/>
          <p:nvPr/>
        </p:nvSpPr>
        <p:spPr>
          <a:xfrm>
            <a:off x="838200" y="2401302"/>
            <a:ext cx="5162550" cy="3760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2200" kern="1200" dirty="0" err="1"/>
              <a:t>Dentalset</a:t>
            </a:r>
            <a:r>
              <a:rPr lang="en-US" sz="2200" kern="1200" dirty="0"/>
              <a:t> </a:t>
            </a:r>
            <a:r>
              <a:rPr lang="en-US" sz="2200" dirty="0" err="1"/>
              <a:t>från</a:t>
            </a:r>
            <a:r>
              <a:rPr lang="en-US" sz="2200" dirty="0"/>
              <a:t> Barrier </a:t>
            </a:r>
            <a:r>
              <a:rPr lang="en-US" sz="2200" kern="1200" dirty="0" err="1"/>
              <a:t>har</a:t>
            </a:r>
            <a:r>
              <a:rPr lang="en-US" sz="2200" kern="1200" dirty="0"/>
              <a:t> </a:t>
            </a:r>
            <a:r>
              <a:rPr lang="en-US" sz="2200" kern="1200" dirty="0" err="1"/>
              <a:t>utgått</a:t>
            </a:r>
            <a:r>
              <a:rPr lang="en-US" sz="2200" kern="1200" dirty="0"/>
              <a:t> och det </a:t>
            </a:r>
            <a:r>
              <a:rPr lang="en-US" sz="2200" kern="1200" dirty="0" err="1"/>
              <a:t>finns</a:t>
            </a:r>
            <a:r>
              <a:rPr lang="en-US" sz="2200" kern="1200" dirty="0"/>
              <a:t> </a:t>
            </a:r>
            <a:r>
              <a:rPr lang="en-US" sz="2200" kern="1200" dirty="0" err="1"/>
              <a:t>ingen</a:t>
            </a:r>
            <a:r>
              <a:rPr lang="en-US" sz="2200" kern="1200" dirty="0"/>
              <a:t> </a:t>
            </a:r>
            <a:r>
              <a:rPr lang="en-US" sz="2200" kern="1200" dirty="0" err="1"/>
              <a:t>ersättning</a:t>
            </a:r>
            <a:r>
              <a:rPr lang="en-US" sz="2200" kern="1200" dirty="0"/>
              <a:t>. </a:t>
            </a:r>
          </a:p>
          <a:p>
            <a:pPr marL="228600" indent="-228600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Vi ser just nu </a:t>
            </a:r>
            <a:r>
              <a:rPr lang="en-US" sz="2200" dirty="0" err="1"/>
              <a:t>över</a:t>
            </a:r>
            <a:r>
              <a:rPr lang="en-US" sz="2200" dirty="0"/>
              <a:t> </a:t>
            </a:r>
            <a:r>
              <a:rPr lang="en-US" sz="2200" dirty="0" err="1"/>
              <a:t>vad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ingår</a:t>
            </a:r>
            <a:r>
              <a:rPr lang="en-US" sz="2200" dirty="0"/>
              <a:t> i </a:t>
            </a:r>
            <a:r>
              <a:rPr lang="en-US" sz="2200" dirty="0" err="1"/>
              <a:t>setet</a:t>
            </a:r>
            <a:r>
              <a:rPr lang="en-US" sz="2200" dirty="0"/>
              <a:t> och om man </a:t>
            </a:r>
            <a:r>
              <a:rPr lang="en-US" sz="2200" dirty="0" err="1"/>
              <a:t>kan</a:t>
            </a:r>
            <a:r>
              <a:rPr lang="en-US" sz="2200" dirty="0"/>
              <a:t> </a:t>
            </a:r>
            <a:r>
              <a:rPr lang="en-US" sz="2200" dirty="0" err="1"/>
              <a:t>köpa</a:t>
            </a:r>
            <a:r>
              <a:rPr lang="en-US" sz="2200" dirty="0"/>
              <a:t> </a:t>
            </a:r>
            <a:r>
              <a:rPr lang="en-US" sz="2200" dirty="0" err="1"/>
              <a:t>allt</a:t>
            </a:r>
            <a:r>
              <a:rPr lang="en-US" sz="2200" dirty="0"/>
              <a:t> </a:t>
            </a:r>
            <a:r>
              <a:rPr lang="en-US" sz="2200" dirty="0" err="1"/>
              <a:t>separat</a:t>
            </a:r>
            <a:r>
              <a:rPr lang="en-US" sz="2200"/>
              <a:t>.</a:t>
            </a:r>
            <a:endParaRPr lang="en-US" sz="2200" dirty="0"/>
          </a:p>
          <a:p>
            <a:pPr marL="228600" indent="-228600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200" kern="1200" dirty="0" err="1"/>
              <a:t>Undersöker</a:t>
            </a:r>
            <a:r>
              <a:rPr lang="en-US" sz="2200" kern="1200" dirty="0"/>
              <a:t> </a:t>
            </a:r>
            <a:r>
              <a:rPr lang="en-US" sz="2200" kern="1200" dirty="0" err="1"/>
              <a:t>också</a:t>
            </a:r>
            <a:r>
              <a:rPr lang="en-US" sz="2200" kern="1200" dirty="0"/>
              <a:t> om vi </a:t>
            </a:r>
            <a:r>
              <a:rPr lang="en-US" sz="2200" kern="1200" dirty="0" err="1"/>
              <a:t>kan</a:t>
            </a:r>
            <a:r>
              <a:rPr lang="en-US" sz="2200" kern="1200" dirty="0"/>
              <a:t> </a:t>
            </a:r>
            <a:r>
              <a:rPr lang="en-US" sz="2200" kern="1200" dirty="0" err="1"/>
              <a:t>få</a:t>
            </a:r>
            <a:r>
              <a:rPr lang="en-US" sz="2200" kern="1200" dirty="0"/>
              <a:t> </a:t>
            </a:r>
            <a:r>
              <a:rPr lang="en-US" sz="2200" kern="1200" dirty="0" err="1"/>
              <a:t>en</a:t>
            </a:r>
            <a:r>
              <a:rPr lang="en-US" sz="2200" kern="1200" dirty="0"/>
              <a:t> </a:t>
            </a:r>
            <a:r>
              <a:rPr lang="en-US" sz="2200" kern="1200" dirty="0" err="1"/>
              <a:t>offert</a:t>
            </a:r>
            <a:r>
              <a:rPr lang="en-US" sz="2200" kern="1200" dirty="0"/>
              <a:t> </a:t>
            </a:r>
            <a:r>
              <a:rPr lang="en-US" sz="2200" kern="1200" dirty="0" err="1"/>
              <a:t>på</a:t>
            </a:r>
            <a:r>
              <a:rPr lang="en-US" sz="2200" kern="1200" dirty="0"/>
              <a:t> </a:t>
            </a:r>
            <a:r>
              <a:rPr lang="en-US" sz="2200" kern="1200" dirty="0" err="1"/>
              <a:t>detta</a:t>
            </a:r>
            <a:r>
              <a:rPr lang="en-US" sz="2200" kern="1200" dirty="0"/>
              <a:t> set </a:t>
            </a:r>
            <a:r>
              <a:rPr lang="en-US" sz="2200" kern="1200" dirty="0" err="1"/>
              <a:t>igen</a:t>
            </a:r>
            <a:r>
              <a:rPr lang="en-US" sz="2200" kern="1200" dirty="0"/>
              <a:t>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B158EC2-D3D5-3ED2-5F9D-B4C2873C3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00B779A-0EAC-AA1E-8813-1062DF0D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93" r="16317" b="2"/>
          <a:stretch>
            <a:fillRect/>
          </a:stretch>
        </p:blipFill>
        <p:spPr>
          <a:xfrm>
            <a:off x="6191250" y="1482119"/>
            <a:ext cx="5162550" cy="3760026"/>
          </a:xfrm>
          <a:prstGeom prst="rect">
            <a:avLst/>
          </a:prstGeom>
          <a:noFill/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25A5A0F-4665-9A89-D808-135CFBA8250B}"/>
              </a:ext>
            </a:extLst>
          </p:cNvPr>
          <p:cNvSpPr txBox="1"/>
          <p:nvPr/>
        </p:nvSpPr>
        <p:spPr>
          <a:xfrm>
            <a:off x="7251826" y="1754971"/>
            <a:ext cx="360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Dentalset</a:t>
            </a:r>
            <a:r>
              <a:rPr lang="en-US" dirty="0"/>
              <a:t> Lakan </a:t>
            </a:r>
            <a:r>
              <a:rPr lang="en-US" dirty="0" err="1"/>
              <a:t>Artnr</a:t>
            </a:r>
            <a:r>
              <a:rPr lang="en-US" dirty="0"/>
              <a:t>: 55405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5988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CBEAB3-3C0D-4AB1-C45C-4EE62697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Sondnäringar och kosttillägg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B5ABA5-1F9B-8ABD-7F18-F93C8FBA6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 err="1"/>
              <a:t>Fresubin</a:t>
            </a:r>
            <a:r>
              <a:rPr lang="sv-SE" b="1" dirty="0"/>
              <a:t> 2 Kcal Drink Blandade Smaker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 err="1"/>
              <a:t>Fresubin</a:t>
            </a:r>
            <a:r>
              <a:rPr lang="sv-SE" b="1" dirty="0"/>
              <a:t> 2 Kcal </a:t>
            </a:r>
            <a:r>
              <a:rPr lang="sv-SE" b="1" dirty="0" err="1"/>
              <a:t>Creme</a:t>
            </a:r>
            <a:r>
              <a:rPr lang="sv-SE" b="1" dirty="0"/>
              <a:t> Blandade Smaker</a:t>
            </a:r>
            <a:r>
              <a:rPr lang="sv-SE" dirty="0"/>
              <a:t> </a:t>
            </a:r>
          </a:p>
          <a:p>
            <a:r>
              <a:rPr lang="sv-SE" dirty="0"/>
              <a:t>De blandade flaken är </a:t>
            </a:r>
            <a:r>
              <a:rPr lang="sv-SE" b="1" u="sng" dirty="0"/>
              <a:t>inte</a:t>
            </a:r>
            <a:r>
              <a:rPr lang="sv-SE" dirty="0"/>
              <a:t> upphandlade, trots det beställs det väldigt många. </a:t>
            </a:r>
          </a:p>
          <a:p>
            <a:r>
              <a:rPr lang="sv-SE" dirty="0"/>
              <a:t>Övriga </a:t>
            </a:r>
            <a:r>
              <a:rPr lang="sv-SE" dirty="0" err="1"/>
              <a:t>Fresubin</a:t>
            </a:r>
            <a:r>
              <a:rPr lang="sv-SE" dirty="0"/>
              <a:t> 2 Kcal Drink och 2Kcal </a:t>
            </a:r>
            <a:r>
              <a:rPr lang="sv-SE" dirty="0" err="1"/>
              <a:t>Creme</a:t>
            </a:r>
            <a:r>
              <a:rPr lang="sv-SE" dirty="0"/>
              <a:t> finns på avtal.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B48A75F-8F4A-6141-FEA8-114C9452F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r="48544" b="37000"/>
          <a:stretch>
            <a:fillRect/>
          </a:stretch>
        </p:blipFill>
        <p:spPr>
          <a:xfrm>
            <a:off x="6958158" y="2969202"/>
            <a:ext cx="673100" cy="72009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8272EEF-2DA0-C3FD-1A2C-723AE485D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38462" t="36000"/>
          <a:stretch>
            <a:fillRect/>
          </a:stretch>
        </p:blipFill>
        <p:spPr>
          <a:xfrm>
            <a:off x="8326116" y="4360506"/>
            <a:ext cx="812800" cy="73152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0B25789-842B-DE41-CE88-174C905BC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594" y="1256019"/>
            <a:ext cx="3853033" cy="245727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2C72B3B-214E-4BDF-9890-FFA604923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595" y="4036900"/>
            <a:ext cx="3853033" cy="13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9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6FEBD-4FD6-D3AB-F2ED-781B7CECC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DB8F9-9203-8B85-1879-32FACF42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Kolla efter Avtalsmarkeringen i </a:t>
            </a:r>
            <a:r>
              <a:rPr lang="sv-SE" dirty="0" err="1"/>
              <a:t>Mediqportalen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A1E94AA-5549-E2EE-6F10-8B53AF86F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De produkter som är avtalade är markerade med </a:t>
            </a:r>
            <a:r>
              <a:rPr lang="sv-SE" dirty="0">
                <a:solidFill>
                  <a:schemeClr val="bg1"/>
                </a:solidFill>
                <a:highlight>
                  <a:srgbClr val="008080"/>
                </a:highlight>
              </a:rPr>
              <a:t>Avtal</a:t>
            </a:r>
            <a:r>
              <a:rPr lang="sv-SE" dirty="0">
                <a:highlight>
                  <a:srgbClr val="008080"/>
                </a:highlight>
              </a:rPr>
              <a:t>.</a:t>
            </a:r>
            <a:r>
              <a:rPr lang="sv-SE" dirty="0">
                <a:solidFill>
                  <a:schemeClr val="bg1"/>
                </a:solidFill>
                <a:highlight>
                  <a:srgbClr val="E9F7F9"/>
                </a:highlight>
              </a:rPr>
              <a:t>.</a:t>
            </a:r>
          </a:p>
          <a:p>
            <a:endParaRPr lang="sv-SE" dirty="0">
              <a:solidFill>
                <a:schemeClr val="bg1"/>
              </a:solidFill>
              <a:highlight>
                <a:srgbClr val="00808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Det skiljer mycket i pris mellan de som är avtalade och de som inte är det.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A0695C9-0A68-C035-EE46-589E68880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r="48544" b="37000"/>
          <a:stretch>
            <a:fillRect/>
          </a:stretch>
        </p:blipFill>
        <p:spPr>
          <a:xfrm>
            <a:off x="6958158" y="2969202"/>
            <a:ext cx="673100" cy="72009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C645DCD-0263-D555-5829-9109135C9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38462" t="36000"/>
          <a:stretch>
            <a:fillRect/>
          </a:stretch>
        </p:blipFill>
        <p:spPr>
          <a:xfrm>
            <a:off x="8326116" y="4360506"/>
            <a:ext cx="812800" cy="73152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EA4F529-2435-4103-0CCF-8D5E93814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328" y="759774"/>
            <a:ext cx="2767058" cy="201454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F61E69CA-FF38-456C-15B5-8C591A9C8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629" y="2969202"/>
            <a:ext cx="2747757" cy="2163424"/>
          </a:xfrm>
          <a:prstGeom prst="rect">
            <a:avLst/>
          </a:prstGeom>
        </p:spPr>
      </p:pic>
      <p:pic>
        <p:nvPicPr>
          <p:cNvPr id="7" name="Bild 6" descr="Högerpil med hel fyllning">
            <a:extLst>
              <a:ext uri="{FF2B5EF4-FFF2-40B4-BE49-F238E27FC236}">
                <a16:creationId xmlns:a16="http://schemas.microsoft.com/office/drawing/2014/main" id="{D8B89F80-B939-250B-B9F3-0EBB1F7B2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0308" y="44131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2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A8B2C7-9384-5B84-429C-796E4B0F0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522"/>
            <a:ext cx="4273750" cy="131400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700" dirty="0"/>
              <a:t>Restnotering </a:t>
            </a:r>
            <a:r>
              <a:rPr lang="sv-SE" sz="2700" dirty="0" err="1"/>
              <a:t>Chemfort</a:t>
            </a:r>
            <a:r>
              <a:rPr lang="sv-SE" sz="2700" dirty="0"/>
              <a:t> blandningsaggregat 180 cm, </a:t>
            </a:r>
            <a:r>
              <a:rPr lang="sv-SE" sz="2700" dirty="0" err="1"/>
              <a:t>artikelnr</a:t>
            </a:r>
            <a:r>
              <a:rPr lang="sv-SE" sz="2700" dirty="0"/>
              <a:t> 61908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3DB20D6C-1531-8B1A-1C0B-C469DC3A4D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270" r="20061" b="-1"/>
          <a:stretch>
            <a:fillRect/>
          </a:stretch>
        </p:blipFill>
        <p:spPr>
          <a:xfrm>
            <a:off x="6686106" y="819522"/>
            <a:ext cx="2777258" cy="2925693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3B5E9E-84A3-FD9A-476F-62A9EFE0D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Leveransförsening</a:t>
            </a:r>
            <a:r>
              <a:rPr lang="en-US" dirty="0"/>
              <a:t>, </a:t>
            </a:r>
            <a:r>
              <a:rPr lang="en-US" dirty="0" err="1"/>
              <a:t>beräknas</a:t>
            </a:r>
            <a:r>
              <a:rPr lang="en-US" dirty="0"/>
              <a:t> </a:t>
            </a:r>
            <a:r>
              <a:rPr lang="en-US" dirty="0" err="1"/>
              <a:t>pågå</a:t>
            </a:r>
            <a:r>
              <a:rPr lang="en-US" dirty="0"/>
              <a:t> 6-8 </a:t>
            </a:r>
            <a:r>
              <a:rPr lang="en-US" dirty="0" err="1"/>
              <a:t>veckor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Förslag</a:t>
            </a:r>
            <a:r>
              <a:rPr lang="en-US" dirty="0"/>
              <a:t> till </a:t>
            </a:r>
            <a:r>
              <a:rPr lang="en-US" dirty="0" err="1"/>
              <a:t>ersättning</a:t>
            </a:r>
            <a:r>
              <a:rPr lang="en-US" dirty="0"/>
              <a:t>: </a:t>
            </a:r>
            <a:r>
              <a:rPr lang="en-US" dirty="0" err="1"/>
              <a:t>Chemfort</a:t>
            </a:r>
            <a:r>
              <a:rPr lang="en-US" dirty="0"/>
              <a:t> </a:t>
            </a:r>
            <a:r>
              <a:rPr lang="en-US" dirty="0" err="1"/>
              <a:t>blandningsadapter</a:t>
            </a:r>
            <a:r>
              <a:rPr lang="en-US" dirty="0"/>
              <a:t> för injection och infusion med spike, </a:t>
            </a:r>
            <a:r>
              <a:rPr lang="en-US" dirty="0" err="1"/>
              <a:t>artikelnr</a:t>
            </a:r>
            <a:r>
              <a:rPr lang="en-US" dirty="0"/>
              <a:t> 61909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8E27C03-15A6-4DCE-BE0F-D194C31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D9A3C06D-CA04-C03A-504B-BEA2D9D5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237" y="3842322"/>
            <a:ext cx="3595127" cy="21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41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5A1D8DF-9A22-8A0A-BA9B-06E52ED9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Besparingar – pilotprojekt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CF24545-472F-BA0D-A434-44D1401C8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Syftet </a:t>
            </a:r>
            <a:r>
              <a:rPr lang="sv-SE"/>
              <a:t>med pilotprojektet </a:t>
            </a:r>
            <a:r>
              <a:rPr lang="sv-SE" dirty="0"/>
              <a:t>var undersöka om leverantörer fakturerar enligt avtalat pris vid manuella beställningar av förbrukningsmaterial. </a:t>
            </a:r>
          </a:p>
          <a:p>
            <a:r>
              <a:rPr lang="sv-SE" dirty="0"/>
              <a:t>Granskat fakturor manuellt och kontrollerat fakturerat pris.</a:t>
            </a:r>
          </a:p>
          <a:p>
            <a:r>
              <a:rPr lang="sv-SE" dirty="0"/>
              <a:t>Projektet avgränsades till en avdelning och fakturorna som studerades var om en period på 10 månader (202501-10). Fokus låg på leverantörer med högst fakturerat belopp.</a:t>
            </a:r>
          </a:p>
          <a:p>
            <a:r>
              <a:rPr lang="sv-SE" dirty="0"/>
              <a:t>Enbart studerat beställningar lagda utanför inköpssystemet.</a:t>
            </a:r>
          </a:p>
          <a:p>
            <a:r>
              <a:rPr lang="sv-SE" dirty="0"/>
              <a:t>Bristfällig data i fakturorna medförde svårigheter att hänföra dessa till aktuell avdelning. </a:t>
            </a:r>
          </a:p>
          <a:p>
            <a:endParaRPr lang="sv-SE" dirty="0"/>
          </a:p>
          <a:p>
            <a:endParaRPr lang="sv-SE" dirty="0"/>
          </a:p>
          <a:p>
            <a:endParaRPr lang="sv-S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9567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A75FD3-AE07-1399-8D2C-4A422887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dirty="0">
                <a:ea typeface="Source Sans Pro Black"/>
              </a:rPr>
              <a:t>Andel manuella inköp mot inköp via beställningssystem för analyserad avdelning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596A52E-4739-CEA6-12CC-27DAF14BA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9BCD4-96F0-9B47-87F8-23D356D830A6}" type="slidenum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69F128-8A62-B69A-778E-1AC406B233A6}"/>
              </a:ext>
            </a:extLst>
          </p:cNvPr>
          <p:cNvGraphicFramePr/>
          <p:nvPr/>
        </p:nvGraphicFramePr>
        <p:xfrm>
          <a:off x="2489810" y="2364196"/>
          <a:ext cx="6059377" cy="3203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6100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F08CF7D-CDAC-0F98-5F4C-FCBFA7392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9BCD4-96F0-9B47-87F8-23D356D830A6}" type="slidenum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5DE26A7A-BFD0-A33B-4094-FC848CCD8D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1330037"/>
          <a:ext cx="4611255" cy="480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7">
            <a:extLst>
              <a:ext uri="{FF2B5EF4-FFF2-40B4-BE49-F238E27FC236}">
                <a16:creationId xmlns:a16="http://schemas.microsoft.com/office/drawing/2014/main" id="{F1C8EA09-2AF9-73FD-ACDE-8569DC4D1C46}"/>
              </a:ext>
            </a:extLst>
          </p:cNvPr>
          <p:cNvGraphicFramePr/>
          <p:nvPr/>
        </p:nvGraphicFramePr>
        <p:xfrm>
          <a:off x="5771535" y="1330036"/>
          <a:ext cx="5016537" cy="480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96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5A1D8DF-9A22-8A0A-BA9B-06E52ED9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85" y="652487"/>
            <a:ext cx="7441824" cy="1314006"/>
          </a:xfrm>
        </p:spPr>
        <p:txBody>
          <a:bodyPr anchor="b">
            <a:normAutofit/>
          </a:bodyPr>
          <a:lstStyle/>
          <a:p>
            <a:r>
              <a:rPr lang="sv-SE" dirty="0"/>
              <a:t>Agenda informationsmöte 28/1 2026</a:t>
            </a:r>
            <a:br>
              <a:rPr lang="sv-SE" dirty="0"/>
            </a:br>
            <a:endParaRPr lang="sv-SE" dirty="0"/>
          </a:p>
        </p:txBody>
      </p:sp>
      <p:pic>
        <p:nvPicPr>
          <p:cNvPr id="7" name="Picture 6" descr="Anteckning av en avtalad tid i en almanacka">
            <a:extLst>
              <a:ext uri="{FF2B5EF4-FFF2-40B4-BE49-F238E27FC236}">
                <a16:creationId xmlns:a16="http://schemas.microsoft.com/office/drawing/2014/main" id="{60481E9C-35D0-38C1-E8A6-D28BA373F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637" b="1"/>
          <a:stretch>
            <a:fillRect/>
          </a:stretch>
        </p:blipFill>
        <p:spPr>
          <a:xfrm>
            <a:off x="544585" y="1707503"/>
            <a:ext cx="4215095" cy="4440378"/>
          </a:xfrm>
          <a:prstGeom prst="rect">
            <a:avLst/>
          </a:prstGeom>
          <a:noFill/>
        </p:spPr>
      </p:pic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CF24545-472F-BA0D-A434-44D1401C8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7028"/>
            <a:ext cx="4273750" cy="3454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874054E-3804-1A92-8F35-917455692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/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3E54036-5FD2-E232-741B-782EE1BF9A08}"/>
              </a:ext>
            </a:extLst>
          </p:cNvPr>
          <p:cNvSpPr txBox="1"/>
          <p:nvPr/>
        </p:nvSpPr>
        <p:spPr>
          <a:xfrm>
            <a:off x="6255945" y="1707503"/>
            <a:ext cx="37934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Inledning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Presentation nya medarbetare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Upphandlingsinformation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Varuförsörjningens hemsida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Allmän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Besparingar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Frågor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785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B0CD95-EEEB-D0B2-C8D4-31C558E8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Prissätter leverantörerna enligt avtal?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AB87FB5-B46D-2DD7-5237-16CC7C928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b="1" dirty="0"/>
              <a:t>Genomförd analys: </a:t>
            </a:r>
            <a:r>
              <a:rPr lang="sv-SE" sz="2400" dirty="0"/>
              <a:t>Sammanställning av manuella inköp från avtal med syfte att se om leverantören prissatt enligt avtal (eller motsatsen).</a:t>
            </a:r>
            <a:r>
              <a:rPr lang="sv-SE" sz="2800" b="1" dirty="0"/>
              <a:t>	</a:t>
            </a:r>
          </a:p>
          <a:p>
            <a:r>
              <a:rPr lang="sv-SE" sz="2400" b="1" dirty="0"/>
              <a:t>Utfall: </a:t>
            </a:r>
            <a:r>
              <a:rPr lang="sv-SE" sz="2400" dirty="0"/>
              <a:t>Av de granskade </a:t>
            </a:r>
            <a:r>
              <a:rPr lang="sv-SE" sz="2400" b="1" dirty="0"/>
              <a:t>624</a:t>
            </a:r>
            <a:r>
              <a:rPr lang="sv-SE" sz="2400" dirty="0"/>
              <a:t> manuella inköp, har </a:t>
            </a:r>
            <a:r>
              <a:rPr lang="sv-SE" sz="2400" b="1" dirty="0"/>
              <a:t>20</a:t>
            </a:r>
            <a:r>
              <a:rPr lang="sv-SE" sz="2400" dirty="0"/>
              <a:t> stycken (~3,2 %) identifierats med en differens mellan fakturerat pris och avtalat pris. Differensen uppgick till </a:t>
            </a:r>
            <a:r>
              <a:rPr lang="sv-SE" sz="2400" b="1" dirty="0"/>
              <a:t>960 180 kr</a:t>
            </a:r>
            <a:r>
              <a:rPr lang="sv-SE" sz="2400" dirty="0"/>
              <a:t> (~ 4,2 %) av det granskade fakturerade beloppet). Av detta belopp var 888 476 kr redan krediterat. </a:t>
            </a:r>
          </a:p>
          <a:p>
            <a:r>
              <a:rPr lang="sv-SE" sz="2400" dirty="0"/>
              <a:t>I samband med piloten upptäcktes även felaktigt fakturerade belopp om </a:t>
            </a:r>
            <a:r>
              <a:rPr lang="sv-SE" sz="2400" b="1" dirty="0"/>
              <a:t>174 000 kr </a:t>
            </a:r>
            <a:r>
              <a:rPr lang="sv-SE" sz="2400" dirty="0"/>
              <a:t>som inte avser perioden för avgränsningen.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63EEDB-3F84-E8FD-4214-3C18E1CE8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9BCD4-96F0-9B47-87F8-23D356D830A6}" type="slidenum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286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B2708B-1759-38AE-9ADF-8CF2E103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6D3E7A-4C82-ED71-87A9-7DDA5596A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För att undvika felfaktureringar på upphandlat sortiment är det lättast om dessa artiklar finns i aktuellt inköpssystem i regionen och att det främst beställs via den. Vid beställningar via mail/telefon kopplar inte alltid leverantören de inköpta artiklarna till regionens avtal och risk för felaktig prissättning uppstår. </a:t>
            </a:r>
          </a:p>
          <a:p>
            <a:r>
              <a:rPr lang="sv-SE" dirty="0"/>
              <a:t>Manuella inköp kommer med en administrativ merkostnad som är tre gånger större än vid inköp som sker via beställningssystemet.</a:t>
            </a:r>
          </a:p>
          <a:p>
            <a:r>
              <a:rPr lang="sv-SE" dirty="0"/>
              <a:t>Generell uppmaning att beställa upphandlat sortiment i respektive beställarstöd. Saknas artiklar i beställarstödet, ta kontakt med er lokala inköpsavdelning!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2A866CD-A7BB-FE63-210E-265DD348F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69BCD4-96F0-9B47-87F8-23D356D830A6}" type="slidenum">
              <a:rPr kumimoji="0" lang="sv-S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01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5A1D8DF-9A22-8A0A-BA9B-06E52ED9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Hör gärna av er!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F9F2AC35-E8C4-D3A7-2A52-669207067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21486"/>
            <a:ext cx="3944454" cy="159119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B4659E2-7E5D-6F66-0BC5-80D33771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834" y="3221486"/>
            <a:ext cx="4334632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17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9EF30B-C16C-0762-53EB-B58E901E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Orka reklamera!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76CD80A-BB51-8B76-734D-0C647F8FB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v-SE" dirty="0"/>
              <a:t>Vi påminner om vikten av att ni orkar göra reklamationer!</a:t>
            </a:r>
          </a:p>
          <a:p>
            <a:r>
              <a:rPr lang="sv-SE" dirty="0">
                <a:hlinkClick r:id="rId2"/>
              </a:rPr>
              <a:t>Reklamationer och synpunkter - Varuförsörjningen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6B3C84-768C-AFEF-F401-93E338DB0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23</a:t>
            </a:fld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79D88C7A-35B1-CDF1-732A-C7A7D7706E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72" b="872"/>
          <a:stretch/>
        </p:blipFill>
        <p:spPr>
          <a:xfrm>
            <a:off x="6096000" y="0"/>
            <a:ext cx="6096000" cy="64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3F351-57FF-611A-C62E-C6894631C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9ECC6C-C527-F539-D47E-A35B48DD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1296140"/>
          </a:xfrm>
        </p:spPr>
        <p:txBody>
          <a:bodyPr anchor="b">
            <a:normAutofit/>
          </a:bodyPr>
          <a:lstStyle/>
          <a:p>
            <a:r>
              <a:rPr lang="sv-SE" dirty="0"/>
              <a:t>Nästa möte 25/2 kl.14</a:t>
            </a:r>
          </a:p>
        </p:txBody>
      </p:sp>
      <p:pic>
        <p:nvPicPr>
          <p:cNvPr id="4" name="Bildobjekt 3" descr="Baksidan av människor och uppsträckt händer vid företagspresentation med högtalare och whiteboard utanför fokus i bakgrunden">
            <a:extLst>
              <a:ext uri="{FF2B5EF4-FFF2-40B4-BE49-F238E27FC236}">
                <a16:creationId xmlns:a16="http://schemas.microsoft.com/office/drawing/2014/main" id="{FF77EE35-3237-9448-E001-AFE43554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242" b="11988"/>
          <a:stretch>
            <a:fillRect/>
          </a:stretch>
        </p:blipFill>
        <p:spPr>
          <a:xfrm>
            <a:off x="838200" y="2401302"/>
            <a:ext cx="10515600" cy="3760026"/>
          </a:xfrm>
          <a:prstGeom prst="rect">
            <a:avLst/>
          </a:prstGeo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771A262-48E3-ABC2-55EE-1B7077F76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4503" y="92309"/>
            <a:ext cx="3230880" cy="340870"/>
          </a:xfrm>
        </p:spPr>
        <p:txBody>
          <a:bodyPr/>
          <a:lstStyle/>
          <a:p>
            <a:pPr>
              <a:spcAft>
                <a:spcPts val="600"/>
              </a:spcAft>
            </a:pPr>
            <a:fld id="{0769BCD4-96F0-9B47-87F8-23D356D830A6}" type="slidenum">
              <a:rPr lang="sv-SE" smtClean="0"/>
              <a:pPr>
                <a:spcAft>
                  <a:spcPts val="600"/>
                </a:spcAft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4884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B22451-3E28-25E5-4597-78F6A9064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862" y="544117"/>
            <a:ext cx="5621730" cy="1636676"/>
          </a:xfrm>
        </p:spPr>
        <p:txBody>
          <a:bodyPr anchor="b">
            <a:normAutofit/>
          </a:bodyPr>
          <a:lstStyle/>
          <a:p>
            <a:r>
              <a:rPr lang="sv-SE" dirty="0"/>
              <a:t>Frågor?</a:t>
            </a:r>
          </a:p>
        </p:txBody>
      </p:sp>
      <p:pic>
        <p:nvPicPr>
          <p:cNvPr id="5" name="Bild 4" descr="Frågor med hel fyllning">
            <a:extLst>
              <a:ext uri="{FF2B5EF4-FFF2-40B4-BE49-F238E27FC236}">
                <a16:creationId xmlns:a16="http://schemas.microsoft.com/office/drawing/2014/main" id="{3DC2E03E-E50A-C48D-88E5-90357DDF67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2392" y="1545686"/>
            <a:ext cx="3651552" cy="36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16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F23D47-A659-CAE4-32B3-833FC1DF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61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C5476B-07C4-0E23-F102-EF94EB6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2546"/>
            <a:ext cx="10515600" cy="1296140"/>
          </a:xfrm>
        </p:spPr>
        <p:txBody>
          <a:bodyPr/>
          <a:lstStyle/>
          <a:p>
            <a:r>
              <a:rPr lang="sv-SE" dirty="0"/>
              <a:t>Nya medarbetare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BDC4799-99FF-84A7-01E2-1A2EF440D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02"/>
            <a:ext cx="4478518" cy="3760026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Niklas Håkanson</a:t>
            </a:r>
          </a:p>
          <a:p>
            <a:pPr marL="0" indent="0">
              <a:buNone/>
            </a:pPr>
            <a:r>
              <a:rPr lang="sv-SE" dirty="0"/>
              <a:t>Internationell Upphandlare</a:t>
            </a:r>
          </a:p>
          <a:p>
            <a:pPr marL="0" indent="0">
              <a:buNone/>
            </a:pPr>
            <a:r>
              <a:rPr lang="sv-SE" dirty="0"/>
              <a:t>Varuförsörjningen</a:t>
            </a:r>
          </a:p>
          <a:p>
            <a:pPr marL="0" indent="0">
              <a:buNone/>
            </a:pPr>
            <a:r>
              <a:rPr lang="sv-SE" dirty="0"/>
              <a:t>Inköps- och logistikavdelningen</a:t>
            </a:r>
          </a:p>
          <a:p>
            <a:pPr marL="0" indent="0">
              <a:buNone/>
            </a:pPr>
            <a:r>
              <a:rPr lang="sv-SE" dirty="0"/>
              <a:t>Tel: 018-617 44 96</a:t>
            </a:r>
          </a:p>
          <a:p>
            <a:pPr marL="0" indent="0">
              <a:buNone/>
            </a:pPr>
            <a:r>
              <a:rPr lang="sv-SE" dirty="0"/>
              <a:t>Mobil: +46-72 237 08 31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68FBDBC-E38D-7738-F3AD-386481F1F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131112A3-BA76-700C-9758-6CB33D0DBF26}"/>
              </a:ext>
            </a:extLst>
          </p:cNvPr>
          <p:cNvSpPr txBox="1">
            <a:spLocks/>
          </p:cNvSpPr>
          <p:nvPr/>
        </p:nvSpPr>
        <p:spPr>
          <a:xfrm>
            <a:off x="5590880" y="2401302"/>
            <a:ext cx="4478518" cy="3760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Louise Bylund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Upphandlare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Varuförsörjningen</a:t>
            </a:r>
          </a:p>
          <a:p>
            <a:pPr marL="0" indent="0">
              <a:buNone/>
            </a:pPr>
            <a:r>
              <a:rPr lang="sv-SE" dirty="0"/>
              <a:t>Inköps- och logistikavdelningen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Tel: 018-617 44 32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Mobil: +46-72 237 53 82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pic>
        <p:nvPicPr>
          <p:cNvPr id="7" name="Bild 6" descr="Grupp med hel fyllning">
            <a:extLst>
              <a:ext uri="{FF2B5EF4-FFF2-40B4-BE49-F238E27FC236}">
                <a16:creationId xmlns:a16="http://schemas.microsoft.com/office/drawing/2014/main" id="{0D98D551-F582-FAE7-F6BC-2E0EAD1AC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6327" y="572098"/>
            <a:ext cx="2980638" cy="298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63E4BE-0E80-A659-4AE5-1A87B3DC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1A050F5-41A0-0CBC-7CA8-354EC3D81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5BF61384-95B6-7207-A1FB-E4C06520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5" y="593888"/>
            <a:ext cx="10515600" cy="564348"/>
          </a:xfrm>
        </p:spPr>
        <p:txBody>
          <a:bodyPr>
            <a:normAutofit fontScale="90000"/>
          </a:bodyPr>
          <a:lstStyle/>
          <a:p>
            <a:r>
              <a:rPr lang="sv-SE" dirty="0"/>
              <a:t>Delta i upphandling – Terapeutisk </a:t>
            </a:r>
            <a:r>
              <a:rPr lang="sv-SE" dirty="0" err="1"/>
              <a:t>aferesutrustning</a:t>
            </a:r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93F645C7-0075-3C44-4933-38B720170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3" y="1318946"/>
            <a:ext cx="5175316" cy="3347322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sv-SE" sz="1800" dirty="0"/>
              <a:t>Vi söker (välkomnar) deltagare från följande verksamheter:</a:t>
            </a:r>
          </a:p>
          <a:p>
            <a:pPr fontAlgn="base"/>
            <a:r>
              <a:rPr lang="sv-SE" sz="1800" dirty="0"/>
              <a:t>Klinisk immunologi och transfusionsmedicin/ blodcentralen</a:t>
            </a:r>
          </a:p>
          <a:p>
            <a:pPr fontAlgn="base"/>
            <a:r>
              <a:rPr lang="sv-SE" sz="1800" dirty="0"/>
              <a:t>Dialys</a:t>
            </a:r>
          </a:p>
          <a:p>
            <a:pPr fontAlgn="base"/>
            <a:r>
              <a:rPr lang="sv-SE" sz="1800" dirty="0" err="1"/>
              <a:t>Aferes</a:t>
            </a:r>
            <a:endParaRPr lang="sv-SE" sz="1800" dirty="0"/>
          </a:p>
          <a:p>
            <a:pPr fontAlgn="base"/>
            <a:r>
              <a:rPr lang="sv-SE" sz="1800" dirty="0"/>
              <a:t>Medicinteknik / IT </a:t>
            </a:r>
            <a:br>
              <a:rPr lang="sv-SE" sz="1800" b="1" dirty="0"/>
            </a:br>
            <a:endParaRPr lang="sv-SE" sz="18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0BD196C-E434-FF36-FAFF-BBE6D9A2E06C}"/>
              </a:ext>
            </a:extLst>
          </p:cNvPr>
          <p:cNvSpPr txBox="1"/>
          <p:nvPr/>
        </p:nvSpPr>
        <p:spPr>
          <a:xfrm>
            <a:off x="6881567" y="1480008"/>
            <a:ext cx="4581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sv-SE" b="1" dirty="0"/>
              <a:t>Individer vi söker:</a:t>
            </a:r>
            <a:endParaRPr lang="sv-SE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Biomedicinska analytiker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Dialyssjuksköterskor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Undersköterskor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Läkare/medicinskt ansvariga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dirty="0"/>
              <a:t>Medicinsktekniska ingenjörer / IT-ansvariga</a:t>
            </a:r>
          </a:p>
        </p:txBody>
      </p:sp>
    </p:spTree>
    <p:extLst>
      <p:ext uri="{BB962C8B-B14F-4D97-AF65-F5344CB8AC3E}">
        <p14:creationId xmlns:p14="http://schemas.microsoft.com/office/powerpoint/2010/main" val="350492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5CE5F5F-0C9F-BAE0-D7DF-B31C4AD28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95CDD4F1-FABE-2E57-89F4-F945B3C1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5" y="593888"/>
            <a:ext cx="10515600" cy="564348"/>
          </a:xfrm>
        </p:spPr>
        <p:txBody>
          <a:bodyPr>
            <a:normAutofit fontScale="90000"/>
          </a:bodyPr>
          <a:lstStyle/>
          <a:p>
            <a:r>
              <a:rPr lang="sv-SE" dirty="0"/>
              <a:t>Delta i upphandling – Terapeutisk </a:t>
            </a:r>
            <a:r>
              <a:rPr lang="sv-SE" dirty="0" err="1"/>
              <a:t>aferesutrustning</a:t>
            </a:r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33FBBCE-3408-2143-AFDF-6189F53B9300}"/>
              </a:ext>
            </a:extLst>
          </p:cNvPr>
          <p:cNvSpPr txBox="1"/>
          <p:nvPr/>
        </p:nvSpPr>
        <p:spPr>
          <a:xfrm>
            <a:off x="734505" y="1582340"/>
            <a:ext cx="938045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sv-SE" b="1" dirty="0"/>
              <a:t>Preliminär tidsplan:</a:t>
            </a:r>
            <a:endParaRPr lang="sv-SE" dirty="0"/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Startmöte planeras ske under våren, mars.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Kravmöten sker under april-augusti.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Utvärdering- och testperiod är planerad hösten, fram till årsskiftet, beroende på omfattningen av testerna.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Avtalsstart april 2027.</a:t>
            </a:r>
          </a:p>
          <a:p>
            <a:pPr fontAlgn="base">
              <a:lnSpc>
                <a:spcPct val="150000"/>
              </a:lnSpc>
            </a:pPr>
            <a:endParaRPr lang="sv-SE" dirty="0"/>
          </a:p>
          <a:p>
            <a:pPr fontAlgn="base">
              <a:lnSpc>
                <a:spcPct val="150000"/>
              </a:lnSpc>
            </a:pPr>
            <a:r>
              <a:rPr lang="sv-SE" b="1" dirty="0"/>
              <a:t>Upphandlare:</a:t>
            </a:r>
            <a:endParaRPr lang="sv-SE" dirty="0"/>
          </a:p>
          <a:p>
            <a:pPr fontAlgn="base">
              <a:lnSpc>
                <a:spcPct val="150000"/>
              </a:lnSpc>
            </a:pPr>
            <a:r>
              <a:rPr lang="sv-SE" dirty="0"/>
              <a:t>Russol Abushaia</a:t>
            </a:r>
          </a:p>
          <a:p>
            <a:pPr fontAlgn="base">
              <a:lnSpc>
                <a:spcPct val="150000"/>
              </a:lnSpc>
            </a:pPr>
            <a:r>
              <a:rPr lang="sv-SE" dirty="0"/>
              <a:t>072 204 83 24</a:t>
            </a:r>
          </a:p>
          <a:p>
            <a:pPr fontAlgn="base">
              <a:lnSpc>
                <a:spcPct val="150000"/>
              </a:lnSpc>
            </a:pPr>
            <a:r>
              <a:rPr lang="sv-SE" dirty="0">
                <a:hlinkClick r:id="rId2"/>
              </a:rPr>
              <a:t>russol.abushaia@varuforsorjningen.se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6875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AB627D-EE5F-490E-5A98-A903E6E2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0" y="495528"/>
            <a:ext cx="10515600" cy="742246"/>
          </a:xfrm>
        </p:spPr>
        <p:txBody>
          <a:bodyPr/>
          <a:lstStyle/>
          <a:p>
            <a:r>
              <a:rPr lang="sv-SE" dirty="0"/>
              <a:t>Delta i upphandling – Intervention kärl, kateterburen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868A450-0BCF-39FD-454B-A6956DD5F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7" name="Platshållare för innehåll 8">
            <a:extLst>
              <a:ext uri="{FF2B5EF4-FFF2-40B4-BE49-F238E27FC236}">
                <a16:creationId xmlns:a16="http://schemas.microsoft.com/office/drawing/2014/main" id="{6608ECAA-89D6-0E39-CD44-DD9E5C416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10" y="1255916"/>
            <a:ext cx="10257149" cy="742246"/>
          </a:xfrm>
        </p:spPr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sv-SE" sz="3800" dirty="0"/>
              <a:t>Vi söker (välkomnar) deltagare med expertis och erfarenhet inom kärlkirurgisk intervention och interventionell radiologi.</a:t>
            </a:r>
            <a:endParaRPr lang="sv-SE" altLang="sv-SE" sz="3800" dirty="0">
              <a:latin typeface="Arial" panose="020B0604020202020204" pitchFamily="34" charset="0"/>
            </a:endParaRPr>
          </a:p>
          <a:p>
            <a:pPr fontAlgn="base"/>
            <a:endParaRPr lang="sv-SE" sz="72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F24B4FF-C125-26F9-A45B-21F9771EECA6}"/>
              </a:ext>
            </a:extLst>
          </p:cNvPr>
          <p:cNvSpPr txBox="1"/>
          <p:nvPr/>
        </p:nvSpPr>
        <p:spPr>
          <a:xfrm>
            <a:off x="5196920" y="1998162"/>
            <a:ext cx="656105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b="1" dirty="0"/>
              <a:t>Kvalifikationer: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Bred erfarenhet och gedigen kunskap inom området.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Daglig användning av </a:t>
            </a:r>
            <a:r>
              <a:rPr lang="sv-SE" i="1" dirty="0"/>
              <a:t>materialet</a:t>
            </a:r>
            <a:r>
              <a:rPr lang="sv-SE" dirty="0"/>
              <a:t> som upphandlas.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Kännedom om vilka </a:t>
            </a:r>
            <a:r>
              <a:rPr lang="sv-SE" i="1" dirty="0"/>
              <a:t>material</a:t>
            </a:r>
            <a:r>
              <a:rPr lang="sv-SE" dirty="0"/>
              <a:t> som används och i vilka mängder.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Förmåga att samarbeta väl med andra i teamet och arbeta objektivt med fokus på helheten för de fem regionerna.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Mandat att ta beslut om upphandlingen för den egna verksamheten.</a:t>
            </a:r>
          </a:p>
          <a:p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B8D861B3-A384-3FAA-D18E-F738A8F109E6}"/>
              </a:ext>
            </a:extLst>
          </p:cNvPr>
          <p:cNvSpPr txBox="1"/>
          <p:nvPr/>
        </p:nvSpPr>
        <p:spPr>
          <a:xfrm>
            <a:off x="707010" y="2016304"/>
            <a:ext cx="49396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sv-SE" b="1" dirty="0"/>
              <a:t>Individer vi söker: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Läkare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Röntgensjuksköterska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Överläkare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Radiolog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Specialistsjuksköterska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111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5B7E-15D8-7E6F-754E-ABDFB6A45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185043-723A-EC48-8606-26D02B0E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057"/>
            <a:ext cx="10515600" cy="742246"/>
          </a:xfrm>
        </p:spPr>
        <p:txBody>
          <a:bodyPr/>
          <a:lstStyle/>
          <a:p>
            <a:r>
              <a:rPr lang="sv-SE" dirty="0"/>
              <a:t>Delta i upphandling – Intervention kärl, kateterburen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D99C102-0DAC-63B2-C638-FDB99DA77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1050EDDD-9469-72A6-ED55-09AF5F07F0D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575303"/>
            <a:ext cx="10106320" cy="657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sv-SE" sz="1800" b="1" dirty="0"/>
              <a:t>Preliminär tidsplan:</a:t>
            </a:r>
            <a:endParaRPr lang="sv-SE" sz="18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sz="1800" dirty="0"/>
              <a:t>Startmöte planeras ske under våren, mars.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sz="1800" dirty="0"/>
              <a:t>Kravmöten sker under april-augusti.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sz="1800" dirty="0"/>
              <a:t>Utvärdering- och testperiod är planerad hösten, fram till årsskiftet, beroende på omfattningen av testerna.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sz="1800" dirty="0"/>
              <a:t>Avtalsstart april 2027.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sv-SE" sz="1800" dirty="0"/>
          </a:p>
          <a:p>
            <a:pPr marL="0" indent="0" fontAlgn="base">
              <a:buNone/>
            </a:pPr>
            <a:r>
              <a:rPr lang="sv-SE" sz="1800" b="1" dirty="0"/>
              <a:t>Upphandlare:</a:t>
            </a:r>
          </a:p>
          <a:p>
            <a:pPr marL="0" indent="0" fontAlgn="base">
              <a:buNone/>
            </a:pPr>
            <a:r>
              <a:rPr lang="sv-SE" sz="1800" dirty="0"/>
              <a:t>Louise Bylund </a:t>
            </a:r>
          </a:p>
          <a:p>
            <a:pPr marL="0" indent="0" fontAlgn="base">
              <a:buNone/>
            </a:pPr>
            <a:r>
              <a:rPr lang="sv-SE" sz="1800" dirty="0"/>
              <a:t>072 237 53 82</a:t>
            </a:r>
          </a:p>
          <a:p>
            <a:pPr marL="0" indent="0" fontAlgn="base">
              <a:buNone/>
            </a:pPr>
            <a:r>
              <a:rPr lang="sv-SE" sz="1800" dirty="0">
                <a:hlinkClick r:id="rId2"/>
              </a:rPr>
              <a:t>louise.bylund@regionuppsala.se</a:t>
            </a:r>
            <a:endParaRPr lang="sv-SE" sz="1800" dirty="0"/>
          </a:p>
          <a:p>
            <a:pPr marL="0" indent="0" fontAlgn="base">
              <a:buNone/>
            </a:pPr>
            <a:endParaRPr lang="sv-SE" sz="1600" dirty="0"/>
          </a:p>
          <a:p>
            <a:pPr marL="0" indent="0" fontAlgn="base">
              <a:buNone/>
            </a:pPr>
            <a:endParaRPr lang="sv-SE" sz="1600" dirty="0"/>
          </a:p>
          <a:p>
            <a:pPr marL="0" indent="0" fontAlgn="base">
              <a:buNone/>
            </a:pPr>
            <a:endParaRPr lang="sv-SE" sz="1600" dirty="0"/>
          </a:p>
          <a:p>
            <a:pPr marL="0" indent="0" fontAlgn="base">
              <a:buNone/>
            </a:pPr>
            <a:endParaRPr lang="sv-SE" sz="1600" dirty="0"/>
          </a:p>
          <a:p>
            <a:pPr marL="0" indent="0" fontAlgn="base">
              <a:buNone/>
            </a:pP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29695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C7E8D5-F8C0-BC34-95AB-6EA955ED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Delta i upphandling – Etiketter special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8DF77D-4A20-FEED-30E2-F63CC0045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 b="1" dirty="0"/>
              <a:t>Specialetiketter</a:t>
            </a:r>
            <a:r>
              <a:rPr lang="sv-SE" sz="1800" dirty="0"/>
              <a:t>, inklusive </a:t>
            </a:r>
            <a:r>
              <a:rPr lang="sv-SE" sz="1800" b="1" dirty="0"/>
              <a:t>kundanpassade etiketter</a:t>
            </a:r>
            <a:r>
              <a:rPr lang="sv-SE" sz="1800" dirty="0"/>
              <a:t> utformade för specifika märknings-, spårnings- och identifieringsbehov i olika verksamheter.</a:t>
            </a:r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r>
              <a:rPr lang="sv-SE" sz="1800" b="1" dirty="0"/>
              <a:t>Upphandlare:</a:t>
            </a:r>
          </a:p>
          <a:p>
            <a:pPr marL="0" indent="0">
              <a:buNone/>
            </a:pPr>
            <a:r>
              <a:rPr lang="sv-SE" sz="1800" dirty="0"/>
              <a:t>Michelle Acar</a:t>
            </a:r>
          </a:p>
          <a:p>
            <a:pPr marL="0" indent="0">
              <a:buNone/>
            </a:pPr>
            <a:r>
              <a:rPr lang="sv-SE" sz="1800" dirty="0"/>
              <a:t>018 611 99 76</a:t>
            </a:r>
          </a:p>
          <a:p>
            <a:pPr marL="0" indent="0">
              <a:buNone/>
            </a:pPr>
            <a:r>
              <a:rPr lang="sv-SE" sz="1800" dirty="0">
                <a:hlinkClick r:id="rId2"/>
              </a:rPr>
              <a:t>michelle.acar@regionuppsala.se</a:t>
            </a:r>
            <a:endParaRPr lang="sv-SE" sz="18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0AA9C8-0AA8-0035-3945-728180D13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69BCD4-96F0-9B47-87F8-23D356D830A6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811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5A1D8DF-9A22-8A0A-BA9B-06E52ED9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Information om nya hemsidan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CF24545-472F-BA0D-A434-44D1401C8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Lansering 26/11</a:t>
            </a:r>
          </a:p>
          <a:p>
            <a:r>
              <a:rPr lang="sv-SE" dirty="0"/>
              <a:t>Från projektet till förvaltning</a:t>
            </a:r>
          </a:p>
          <a:p>
            <a:r>
              <a:rPr lang="sv-SE" dirty="0"/>
              <a:t>Full fart av buggrättningar och vidareutveckling!</a:t>
            </a:r>
          </a:p>
          <a:p>
            <a:r>
              <a:rPr lang="sv-SE" dirty="0"/>
              <a:t>Vi åtgärdar problem med sökfunktionen</a:t>
            </a:r>
          </a:p>
          <a:p>
            <a:r>
              <a:rPr lang="sv-SE" dirty="0"/>
              <a:t>Tack för synpunkter och information om fel!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E-post: </a:t>
            </a:r>
            <a:r>
              <a:rPr lang="sv-SE" dirty="0">
                <a:hlinkClick r:id="rId2"/>
              </a:rPr>
              <a:t>upphandling@varuforsorjningen.se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96B1E3C-D698-5CCE-2CE8-909FB9BB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60" y="1061707"/>
            <a:ext cx="4067743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64406"/>
      </p:ext>
    </p:extLst>
  </p:cSld>
  <p:clrMapOvr>
    <a:masterClrMapping/>
  </p:clrMapOvr>
</p:sld>
</file>

<file path=ppt/theme/theme1.xml><?xml version="1.0" encoding="utf-8"?>
<a:theme xmlns:a="http://schemas.openxmlformats.org/drawingml/2006/main" name="Varuförsörjningen blå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C1CB15AB-07D5-7346-A928-2D2D477BE2CF}"/>
    </a:ext>
  </a:extLst>
</a:theme>
</file>

<file path=ppt/theme/theme2.xml><?xml version="1.0" encoding="utf-8"?>
<a:theme xmlns:a="http://schemas.openxmlformats.org/drawingml/2006/main" name="Varuförsörjningen grön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34797ABA-341B-D34E-AC75-E7C947D3F485}"/>
    </a:ext>
  </a:extLst>
</a:theme>
</file>

<file path=ppt/theme/theme3.xml><?xml version="1.0" encoding="utf-8"?>
<a:theme xmlns:a="http://schemas.openxmlformats.org/drawingml/2006/main" name="Varuförsörjningen aprikos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9232A207-1506-4C45-A747-794D69B54D4E}"/>
    </a:ext>
  </a:extLst>
</a:theme>
</file>

<file path=ppt/theme/theme4.xml><?xml version="1.0" encoding="utf-8"?>
<a:theme xmlns:a="http://schemas.openxmlformats.org/drawingml/2006/main" name="Varuförsörjningen purpur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" id="{32E13D59-7FFC-3243-9DBB-85AB7DBDB186}" vid="{3C9D75F3-811F-2B49-ABFA-E48F5B4F5356}"/>
    </a:ext>
  </a:extLst>
</a:theme>
</file>

<file path=ppt/theme/theme5.xml><?xml version="1.0" encoding="utf-8"?>
<a:theme xmlns:a="http://schemas.openxmlformats.org/drawingml/2006/main" name="1_Varuförsörjningen blå">
  <a:themeElements>
    <a:clrScheme name="Varuförsörjningen">
      <a:dk1>
        <a:srgbClr val="003E51"/>
      </a:dk1>
      <a:lt1>
        <a:srgbClr val="FFFFFF"/>
      </a:lt1>
      <a:dk2>
        <a:srgbClr val="003E51"/>
      </a:dk2>
      <a:lt2>
        <a:srgbClr val="A3DAE8"/>
      </a:lt2>
      <a:accent1>
        <a:srgbClr val="156082"/>
      </a:accent1>
      <a:accent2>
        <a:srgbClr val="A3DBE8"/>
      </a:accent2>
      <a:accent3>
        <a:srgbClr val="C3D4BA"/>
      </a:accent3>
      <a:accent4>
        <a:srgbClr val="0F9ED5"/>
      </a:accent4>
      <a:accent5>
        <a:srgbClr val="5E366D"/>
      </a:accent5>
      <a:accent6>
        <a:srgbClr val="E8927C"/>
      </a:accent6>
      <a:hlink>
        <a:srgbClr val="005F86"/>
      </a:hlink>
      <a:folHlink>
        <a:srgbClr val="003D5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_presentation_mall_exempelsidor.potx" id="{0C0A5A4B-7FF1-40B7-895D-93442E3FCF37}" vid="{93D7419D-8850-4C0E-820D-086F4CCABD08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B268A37EAAB64296BB11533CC973A4" ma:contentTypeVersion="18" ma:contentTypeDescription="Skapa ett nytt dokument." ma:contentTypeScope="" ma:versionID="8e6695802ff381e176c7288517fc7498">
  <xsd:schema xmlns:xsd="http://www.w3.org/2001/XMLSchema" xmlns:xs="http://www.w3.org/2001/XMLSchema" xmlns:p="http://schemas.microsoft.com/office/2006/metadata/properties" xmlns:ns2="fc782515-f6b9-41f2-bf8b-d7300b3503df" xmlns:ns3="941adc20-2258-45de-8bd3-8388c8de7047" xmlns:ns4="28c0f289-e8e7-494a-b19b-89669d2ae230" targetNamespace="http://schemas.microsoft.com/office/2006/metadata/properties" ma:root="true" ma:fieldsID="75994cad1c7c936a3934c03ff7695dfa" ns2:_="" ns3:_="" ns4:_="">
    <xsd:import namespace="fc782515-f6b9-41f2-bf8b-d7300b3503df"/>
    <xsd:import namespace="941adc20-2258-45de-8bd3-8388c8de7047"/>
    <xsd:import namespace="28c0f289-e8e7-494a-b19b-89669d2ae2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782515-f6b9-41f2-bf8b-d7300b350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dc5775e4-b345-4190-a263-decfa033c0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adc20-2258-45de-8bd3-8388c8de70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0f289-e8e7-494a-b19b-89669d2ae23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50726d-6a46-4097-aefe-1ab4e90cec99}" ma:internalName="TaxCatchAll" ma:showField="CatchAllData" ma:web="941adc20-2258-45de-8bd3-8388c8de70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782515-f6b9-41f2-bf8b-d7300b3503df">
      <Terms xmlns="http://schemas.microsoft.com/office/infopath/2007/PartnerControls"/>
    </lcf76f155ced4ddcb4097134ff3c332f>
    <TaxCatchAll xmlns="28c0f289-e8e7-494a-b19b-89669d2ae230" xsi:nil="true"/>
  </documentManagement>
</p:properties>
</file>

<file path=customXml/itemProps1.xml><?xml version="1.0" encoding="utf-8"?>
<ds:datastoreItem xmlns:ds="http://schemas.openxmlformats.org/officeDocument/2006/customXml" ds:itemID="{6177DE06-0B9B-4ABB-A361-CD3A783233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E652CF-0770-4A13-B0DF-6E282A1264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782515-f6b9-41f2-bf8b-d7300b3503df"/>
    <ds:schemaRef ds:uri="941adc20-2258-45de-8bd3-8388c8de7047"/>
    <ds:schemaRef ds:uri="28c0f289-e8e7-494a-b19b-89669d2ae2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30E76B-1EFD-4BFF-B7AE-8FC333CD919A}">
  <ds:schemaRefs>
    <ds:schemaRef ds:uri="http://schemas.microsoft.com/office/2006/metadata/properties"/>
    <ds:schemaRef ds:uri="http://schemas.microsoft.com/office/infopath/2007/PartnerControls"/>
    <ds:schemaRef ds:uri="fc782515-f6b9-41f2-bf8b-d7300b3503df"/>
    <ds:schemaRef ds:uri="28c0f289-e8e7-494a-b19b-89669d2ae2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VF_presentation_mall</Template>
  <TotalTime>10436</TotalTime>
  <Words>1120</Words>
  <Application>Microsoft Office PowerPoint</Application>
  <PresentationFormat>Bredbild</PresentationFormat>
  <Paragraphs>182</Paragraphs>
  <Slides>26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26</vt:i4>
      </vt:variant>
    </vt:vector>
  </HeadingPairs>
  <TitlesOfParts>
    <vt:vector size="36" baseType="lpstr">
      <vt:lpstr>Aptos</vt:lpstr>
      <vt:lpstr>Arial</vt:lpstr>
      <vt:lpstr>Franklin Gothic Book</vt:lpstr>
      <vt:lpstr>Georgia</vt:lpstr>
      <vt:lpstr>Source Sans Pro Black</vt:lpstr>
      <vt:lpstr>Varuförsörjningen blå</vt:lpstr>
      <vt:lpstr>Varuförsörjningen grön</vt:lpstr>
      <vt:lpstr>Varuförsörjningen aprikos</vt:lpstr>
      <vt:lpstr>Varuförsörjningen purpur</vt:lpstr>
      <vt:lpstr>1_Varuförsörjningen blå</vt:lpstr>
      <vt:lpstr>Vi finns i bakgrunden – så vården kan stå i centrum.</vt:lpstr>
      <vt:lpstr>Agenda informationsmöte 28/1 2026 </vt:lpstr>
      <vt:lpstr>Nya medarbetare</vt:lpstr>
      <vt:lpstr>Delta i upphandling – Terapeutisk aferesutrustning</vt:lpstr>
      <vt:lpstr>Delta i upphandling – Terapeutisk aferesutrustning</vt:lpstr>
      <vt:lpstr>Delta i upphandling – Intervention kärl, kateterburen</vt:lpstr>
      <vt:lpstr>Delta i upphandling – Intervention kärl, kateterburen</vt:lpstr>
      <vt:lpstr>Delta i upphandling – Etiketter special</vt:lpstr>
      <vt:lpstr>Information om nya hemsidan</vt:lpstr>
      <vt:lpstr>Hemsidans funktioner på film:</vt:lpstr>
      <vt:lpstr>PowerPoint-presentation</vt:lpstr>
      <vt:lpstr>Prissänkning tandvård Straumann</vt:lpstr>
      <vt:lpstr>Allmän information</vt:lpstr>
      <vt:lpstr>Sondnäringar och kosttillägg</vt:lpstr>
      <vt:lpstr>Kolla efter Avtalsmarkeringen i Mediqportalen</vt:lpstr>
      <vt:lpstr>Restnotering Chemfort blandningsaggregat 180 cm, artikelnr 61908</vt:lpstr>
      <vt:lpstr>Besparingar – pilotprojekt </vt:lpstr>
      <vt:lpstr> Andel manuella inköp mot inköp via beställningssystem för analyserad avdelning </vt:lpstr>
      <vt:lpstr>PowerPoint-presentation</vt:lpstr>
      <vt:lpstr>Prissätter leverantörerna enligt avtal?</vt:lpstr>
      <vt:lpstr>Slutsats</vt:lpstr>
      <vt:lpstr>Hör gärna av er!</vt:lpstr>
      <vt:lpstr>Orka reklamera!</vt:lpstr>
      <vt:lpstr>Nästa möte 25/2 kl.14</vt:lpstr>
      <vt:lpstr>Frågor?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Angelica Olofsson Fernandez</dc:creator>
  <cp:lastModifiedBy>Angelica Olofsson Fernandez</cp:lastModifiedBy>
  <cp:revision>1</cp:revision>
  <dcterms:created xsi:type="dcterms:W3CDTF">2025-10-20T06:32:44Z</dcterms:created>
  <dcterms:modified xsi:type="dcterms:W3CDTF">2026-01-28T09:01:53Z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0x010100C2B268A37EAAB64296BB11533CC973A4</vt:lpwstr>
  </property>
  <property fmtid="{D5CDD505-2E9C-101B-9397-08002B2CF9AE}" pid="3" name="MediaServiceImageTags">
    <vt:lpwstr/>
  </property>
</Properties>
</file>