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4" r:id="rId5"/>
    <p:sldMasterId id="2147483672" r:id="rId6"/>
    <p:sldMasterId id="2147483676" r:id="rId7"/>
  </p:sldMasterIdLst>
  <p:notesMasterIdLst>
    <p:notesMasterId r:id="rId32"/>
  </p:notesMasterIdLst>
  <p:sldIdLst>
    <p:sldId id="256" r:id="rId8"/>
    <p:sldId id="258" r:id="rId9"/>
    <p:sldId id="265" r:id="rId10"/>
    <p:sldId id="277" r:id="rId11"/>
    <p:sldId id="275" r:id="rId12"/>
    <p:sldId id="278" r:id="rId13"/>
    <p:sldId id="276" r:id="rId14"/>
    <p:sldId id="279" r:id="rId15"/>
    <p:sldId id="262" r:id="rId16"/>
    <p:sldId id="273" r:id="rId17"/>
    <p:sldId id="261" r:id="rId18"/>
    <p:sldId id="274" r:id="rId19"/>
    <p:sldId id="287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69" r:id="rId28"/>
    <p:sldId id="271" r:id="rId29"/>
    <p:sldId id="270" r:id="rId30"/>
    <p:sldId id="272" r:id="rId3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6CE534-3BD8-4322-8FCA-91A19F6EA327}" v="1" dt="2025-11-26T12:08:06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741"/>
  </p:normalViewPr>
  <p:slideViewPr>
    <p:cSldViewPr snapToGrid="0" showGuides="1">
      <p:cViewPr varScale="1">
        <p:scale>
          <a:sx n="106" d="100"/>
          <a:sy n="106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Olofsson Fernandez" userId="ce698ed2-e0d9-447d-9759-99f79b696a68" providerId="ADAL" clId="{D96CE534-3BD8-4322-8FCA-91A19F6EA327}"/>
    <pc:docChg chg="custSel modSld">
      <pc:chgData name="Angelica Olofsson Fernandez" userId="ce698ed2-e0d9-447d-9759-99f79b696a68" providerId="ADAL" clId="{D96CE534-3BD8-4322-8FCA-91A19F6EA327}" dt="2025-11-26T12:08:38.057" v="34" actId="20577"/>
      <pc:docMkLst>
        <pc:docMk/>
      </pc:docMkLst>
      <pc:sldChg chg="modSp mod">
        <pc:chgData name="Angelica Olofsson Fernandez" userId="ce698ed2-e0d9-447d-9759-99f79b696a68" providerId="ADAL" clId="{D96CE534-3BD8-4322-8FCA-91A19F6EA327}" dt="2025-11-26T12:07:49.520" v="13" actId="27636"/>
        <pc:sldMkLst>
          <pc:docMk/>
          <pc:sldMk cId="2067853291" sldId="258"/>
        </pc:sldMkLst>
        <pc:spChg chg="mod">
          <ac:chgData name="Angelica Olofsson Fernandez" userId="ce698ed2-e0d9-447d-9759-99f79b696a68" providerId="ADAL" clId="{D96CE534-3BD8-4322-8FCA-91A19F6EA327}" dt="2025-11-26T12:07:49.520" v="13" actId="27636"/>
          <ac:spMkLst>
            <pc:docMk/>
            <pc:sldMk cId="2067853291" sldId="258"/>
            <ac:spMk id="4" creationId="{B5A1D8DF-9A22-8A0A-BA9B-06E52ED90745}"/>
          </ac:spMkLst>
        </pc:spChg>
      </pc:sldChg>
      <pc:sldChg chg="modSp mod">
        <pc:chgData name="Angelica Olofsson Fernandez" userId="ce698ed2-e0d9-447d-9759-99f79b696a68" providerId="ADAL" clId="{D96CE534-3BD8-4322-8FCA-91A19F6EA327}" dt="2025-11-26T12:08:08.297" v="15" actId="108"/>
        <pc:sldMkLst>
          <pc:docMk/>
          <pc:sldMk cId="2286100409" sldId="265"/>
        </pc:sldMkLst>
        <pc:graphicFrameChg chg="mod modGraphic">
          <ac:chgData name="Angelica Olofsson Fernandez" userId="ce698ed2-e0d9-447d-9759-99f79b696a68" providerId="ADAL" clId="{D96CE534-3BD8-4322-8FCA-91A19F6EA327}" dt="2025-11-26T12:08:08.297" v="15" actId="108"/>
          <ac:graphicFrameMkLst>
            <pc:docMk/>
            <pc:sldMk cId="2286100409" sldId="265"/>
            <ac:graphicFrameMk id="4" creationId="{05086D09-0660-0579-A424-59EC425FFF55}"/>
          </ac:graphicFrameMkLst>
        </pc:graphicFrameChg>
      </pc:sldChg>
      <pc:sldChg chg="modSp mod">
        <pc:chgData name="Angelica Olofsson Fernandez" userId="ce698ed2-e0d9-447d-9759-99f79b696a68" providerId="ADAL" clId="{D96CE534-3BD8-4322-8FCA-91A19F6EA327}" dt="2025-11-26T12:08:38.057" v="34" actId="20577"/>
        <pc:sldMkLst>
          <pc:docMk/>
          <pc:sldMk cId="778634806" sldId="275"/>
        </pc:sldMkLst>
        <pc:spChg chg="mod">
          <ac:chgData name="Angelica Olofsson Fernandez" userId="ce698ed2-e0d9-447d-9759-99f79b696a68" providerId="ADAL" clId="{D96CE534-3BD8-4322-8FCA-91A19F6EA327}" dt="2025-11-26T12:08:38.057" v="34" actId="20577"/>
          <ac:spMkLst>
            <pc:docMk/>
            <pc:sldMk cId="778634806" sldId="275"/>
            <ac:spMk id="3" creationId="{D7B0DF75-E0B1-64AF-CB1A-DFA543FF52F3}"/>
          </ac:spMkLst>
        </pc:spChg>
      </pc:sldChg>
    </pc:docChg>
  </pc:docChgLst>
  <pc:docChgLst>
    <pc:chgData name="Angelica Olofsson Fernandez" userId="ce698ed2-e0d9-447d-9759-99f79b696a68" providerId="ADAL" clId="{1D41984B-4B0B-4861-81B3-E6A147DB6011}"/>
    <pc:docChg chg="undo custSel addSld delSld modSld sldOrd">
      <pc:chgData name="Angelica Olofsson Fernandez" userId="ce698ed2-e0d9-447d-9759-99f79b696a68" providerId="ADAL" clId="{1D41984B-4B0B-4861-81B3-E6A147DB6011}" dt="2025-11-25T10:04:21.353" v="2553" actId="14100"/>
      <pc:docMkLst>
        <pc:docMk/>
      </pc:docMkLst>
      <pc:sldChg chg="addSp delSp modSp mod">
        <pc:chgData name="Angelica Olofsson Fernandez" userId="ce698ed2-e0d9-447d-9759-99f79b696a68" providerId="ADAL" clId="{1D41984B-4B0B-4861-81B3-E6A147DB6011}" dt="2025-11-25T09:33:23.464" v="2341" actId="20577"/>
        <pc:sldMkLst>
          <pc:docMk/>
          <pc:sldMk cId="2067853291" sldId="258"/>
        </pc:sldMkLst>
        <pc:spChg chg="add mod">
          <ac:chgData name="Angelica Olofsson Fernandez" userId="ce698ed2-e0d9-447d-9759-99f79b696a68" providerId="ADAL" clId="{1D41984B-4B0B-4861-81B3-E6A147DB6011}" dt="2025-11-25T09:33:23.464" v="2341" actId="20577"/>
          <ac:spMkLst>
            <pc:docMk/>
            <pc:sldMk cId="2067853291" sldId="258"/>
            <ac:spMk id="2" creationId="{CEE25BAF-B7AE-6B2A-982B-A88C22F6568D}"/>
          </ac:spMkLst>
        </pc:spChg>
        <pc:spChg chg="mod">
          <ac:chgData name="Angelica Olofsson Fernandez" userId="ce698ed2-e0d9-447d-9759-99f79b696a68" providerId="ADAL" clId="{1D41984B-4B0B-4861-81B3-E6A147DB6011}" dt="2025-11-24T07:24:36.372" v="1" actId="27636"/>
          <ac:spMkLst>
            <pc:docMk/>
            <pc:sldMk cId="2067853291" sldId="258"/>
            <ac:spMk id="4" creationId="{B5A1D8DF-9A22-8A0A-BA9B-06E52ED90745}"/>
          </ac:spMkLst>
        </pc:spChg>
      </pc:sldChg>
      <pc:sldChg chg="del">
        <pc:chgData name="Angelica Olofsson Fernandez" userId="ce698ed2-e0d9-447d-9759-99f79b696a68" providerId="ADAL" clId="{1D41984B-4B0B-4861-81B3-E6A147DB6011}" dt="2025-11-24T07:25:26.467" v="19" actId="47"/>
        <pc:sldMkLst>
          <pc:docMk/>
          <pc:sldMk cId="2868015310" sldId="259"/>
        </pc:sldMkLst>
      </pc:sldChg>
      <pc:sldChg chg="del">
        <pc:chgData name="Angelica Olofsson Fernandez" userId="ce698ed2-e0d9-447d-9759-99f79b696a68" providerId="ADAL" clId="{1D41984B-4B0B-4861-81B3-E6A147DB6011}" dt="2025-11-24T07:25:14.095" v="15" actId="47"/>
        <pc:sldMkLst>
          <pc:docMk/>
          <pc:sldMk cId="1859684518" sldId="260"/>
        </pc:sldMkLst>
      </pc:sldChg>
      <pc:sldChg chg="addSp delSp modSp mod ord setBg modClrScheme chgLayout">
        <pc:chgData name="Angelica Olofsson Fernandez" userId="ce698ed2-e0d9-447d-9759-99f79b696a68" providerId="ADAL" clId="{1D41984B-4B0B-4861-81B3-E6A147DB6011}" dt="2025-11-24T07:50:10.023" v="243" actId="1076"/>
        <pc:sldMkLst>
          <pc:docMk/>
          <pc:sldMk cId="2206875781" sldId="261"/>
        </pc:sldMkLst>
        <pc:spChg chg="add mod">
          <ac:chgData name="Angelica Olofsson Fernandez" userId="ce698ed2-e0d9-447d-9759-99f79b696a68" providerId="ADAL" clId="{1D41984B-4B0B-4861-81B3-E6A147DB6011}" dt="2025-11-24T07:50:03.699" v="241" actId="20577"/>
          <ac:spMkLst>
            <pc:docMk/>
            <pc:sldMk cId="2206875781" sldId="261"/>
            <ac:spMk id="2" creationId="{2FFD52F2-5955-67C6-CDFA-C3AEB73FCEBC}"/>
          </ac:spMkLst>
        </pc:spChg>
        <pc:spChg chg="mod ord">
          <ac:chgData name="Angelica Olofsson Fernandez" userId="ce698ed2-e0d9-447d-9759-99f79b696a68" providerId="ADAL" clId="{1D41984B-4B0B-4861-81B3-E6A147DB6011}" dt="2025-11-24T07:46:57.560" v="167" actId="26606"/>
          <ac:spMkLst>
            <pc:docMk/>
            <pc:sldMk cId="2206875781" sldId="261"/>
            <ac:spMk id="4" creationId="{15CE5F5F-0C9F-BAE0-D7DF-B31C4AD282DC}"/>
          </ac:spMkLst>
        </pc:spChg>
        <pc:picChg chg="add mod">
          <ac:chgData name="Angelica Olofsson Fernandez" userId="ce698ed2-e0d9-447d-9759-99f79b696a68" providerId="ADAL" clId="{1D41984B-4B0B-4861-81B3-E6A147DB6011}" dt="2025-11-24T07:50:10.023" v="243" actId="1076"/>
          <ac:picMkLst>
            <pc:docMk/>
            <pc:sldMk cId="2206875781" sldId="261"/>
            <ac:picMk id="3" creationId="{AF16CA1D-A69D-37AD-46D4-3AEAFE295FEE}"/>
          </ac:picMkLst>
        </pc:picChg>
        <pc:picChg chg="add mod">
          <ac:chgData name="Angelica Olofsson Fernandez" userId="ce698ed2-e0d9-447d-9759-99f79b696a68" providerId="ADAL" clId="{1D41984B-4B0B-4861-81B3-E6A147DB6011}" dt="2025-11-24T07:50:08.560" v="242" actId="1076"/>
          <ac:picMkLst>
            <pc:docMk/>
            <pc:sldMk cId="2206875781" sldId="261"/>
            <ac:picMk id="5" creationId="{B5D8F268-8BCB-77A0-522C-C2CB388184D2}"/>
          </ac:picMkLst>
        </pc:picChg>
      </pc:sldChg>
      <pc:sldChg chg="addSp delSp modSp mod ord setBg modClrScheme chgLayout">
        <pc:chgData name="Angelica Olofsson Fernandez" userId="ce698ed2-e0d9-447d-9759-99f79b696a68" providerId="ADAL" clId="{1D41984B-4B0B-4861-81B3-E6A147DB6011}" dt="2025-11-24T10:20:43.694" v="1013"/>
        <pc:sldMkLst>
          <pc:docMk/>
          <pc:sldMk cId="2665988597" sldId="262"/>
        </pc:sldMkLst>
        <pc:spChg chg="add mod ord">
          <ac:chgData name="Angelica Olofsson Fernandez" userId="ce698ed2-e0d9-447d-9759-99f79b696a68" providerId="ADAL" clId="{1D41984B-4B0B-4861-81B3-E6A147DB6011}" dt="2025-11-24T07:53:22.789" v="333" actId="26606"/>
          <ac:spMkLst>
            <pc:docMk/>
            <pc:sldMk cId="2665988597" sldId="262"/>
            <ac:spMk id="2" creationId="{030BFCE6-265A-E7D5-8AFB-BE3A455247AB}"/>
          </ac:spMkLst>
        </pc:spChg>
        <pc:spChg chg="mod ord">
          <ac:chgData name="Angelica Olofsson Fernandez" userId="ce698ed2-e0d9-447d-9759-99f79b696a68" providerId="ADAL" clId="{1D41984B-4B0B-4861-81B3-E6A147DB6011}" dt="2025-11-24T07:53:22.789" v="333" actId="26606"/>
          <ac:spMkLst>
            <pc:docMk/>
            <pc:sldMk cId="2665988597" sldId="262"/>
            <ac:spMk id="4" creationId="{2B158EC2-D3D5-3ED2-5F9D-B4C2873C3F4F}"/>
          </ac:spMkLst>
        </pc:spChg>
        <pc:spChg chg="add mod">
          <ac:chgData name="Angelica Olofsson Fernandez" userId="ce698ed2-e0d9-447d-9759-99f79b696a68" providerId="ADAL" clId="{1D41984B-4B0B-4861-81B3-E6A147DB6011}" dt="2025-11-24T07:53:22.789" v="333" actId="26606"/>
          <ac:spMkLst>
            <pc:docMk/>
            <pc:sldMk cId="2665988597" sldId="262"/>
            <ac:spMk id="5" creationId="{15D28B52-62BC-7495-FD43-FE031B5C5B61}"/>
          </ac:spMkLst>
        </pc:spChg>
        <pc:picChg chg="add mod">
          <ac:chgData name="Angelica Olofsson Fernandez" userId="ce698ed2-e0d9-447d-9759-99f79b696a68" providerId="ADAL" clId="{1D41984B-4B0B-4861-81B3-E6A147DB6011}" dt="2025-11-24T07:53:22.789" v="333" actId="26606"/>
          <ac:picMkLst>
            <pc:docMk/>
            <pc:sldMk cId="2665988597" sldId="262"/>
            <ac:picMk id="3" creationId="{4A8547AC-2C1D-910B-566C-E5E944CD2D43}"/>
          </ac:picMkLst>
        </pc:picChg>
      </pc:sldChg>
      <pc:sldChg chg="del">
        <pc:chgData name="Angelica Olofsson Fernandez" userId="ce698ed2-e0d9-447d-9759-99f79b696a68" providerId="ADAL" clId="{1D41984B-4B0B-4861-81B3-E6A147DB6011}" dt="2025-11-24T07:25:20.248" v="18" actId="47"/>
        <pc:sldMkLst>
          <pc:docMk/>
          <pc:sldMk cId="3088786853" sldId="263"/>
        </pc:sldMkLst>
      </pc:sldChg>
      <pc:sldChg chg="del">
        <pc:chgData name="Angelica Olofsson Fernandez" userId="ce698ed2-e0d9-447d-9759-99f79b696a68" providerId="ADAL" clId="{1D41984B-4B0B-4861-81B3-E6A147DB6011}" dt="2025-11-24T07:26:02.299" v="30" actId="47"/>
        <pc:sldMkLst>
          <pc:docMk/>
          <pc:sldMk cId="724703054" sldId="264"/>
        </pc:sldMkLst>
      </pc:sldChg>
      <pc:sldChg chg="modSp mod">
        <pc:chgData name="Angelica Olofsson Fernandez" userId="ce698ed2-e0d9-447d-9759-99f79b696a68" providerId="ADAL" clId="{1D41984B-4B0B-4861-81B3-E6A147DB6011}" dt="2025-11-25T09:57:52.408" v="2364" actId="108"/>
        <pc:sldMkLst>
          <pc:docMk/>
          <pc:sldMk cId="2286100409" sldId="265"/>
        </pc:sldMkLst>
        <pc:graphicFrameChg chg="mod modGraphic">
          <ac:chgData name="Angelica Olofsson Fernandez" userId="ce698ed2-e0d9-447d-9759-99f79b696a68" providerId="ADAL" clId="{1D41984B-4B0B-4861-81B3-E6A147DB6011}" dt="2025-11-25T09:57:52.408" v="2364" actId="108"/>
          <ac:graphicFrameMkLst>
            <pc:docMk/>
            <pc:sldMk cId="2286100409" sldId="265"/>
            <ac:graphicFrameMk id="4" creationId="{05086D09-0660-0579-A424-59EC425FFF55}"/>
          </ac:graphicFrameMkLst>
        </pc:graphicFrameChg>
      </pc:sldChg>
      <pc:sldChg chg="del">
        <pc:chgData name="Angelica Olofsson Fernandez" userId="ce698ed2-e0d9-447d-9759-99f79b696a68" providerId="ADAL" clId="{1D41984B-4B0B-4861-81B3-E6A147DB6011}" dt="2025-11-24T07:26:03.509" v="31" actId="47"/>
        <pc:sldMkLst>
          <pc:docMk/>
          <pc:sldMk cId="3037031453" sldId="267"/>
        </pc:sldMkLst>
      </pc:sldChg>
      <pc:sldChg chg="del">
        <pc:chgData name="Angelica Olofsson Fernandez" userId="ce698ed2-e0d9-447d-9759-99f79b696a68" providerId="ADAL" clId="{1D41984B-4B0B-4861-81B3-E6A147DB6011}" dt="2025-11-24T07:26:05.548" v="32" actId="47"/>
        <pc:sldMkLst>
          <pc:docMk/>
          <pc:sldMk cId="2372605489" sldId="268"/>
        </pc:sldMkLst>
      </pc:sldChg>
      <pc:sldChg chg="modSp mod">
        <pc:chgData name="Angelica Olofsson Fernandez" userId="ce698ed2-e0d9-447d-9759-99f79b696a68" providerId="ADAL" clId="{1D41984B-4B0B-4861-81B3-E6A147DB6011}" dt="2025-11-25T10:04:21.353" v="2553" actId="14100"/>
        <pc:sldMkLst>
          <pc:docMk/>
          <pc:sldMk cId="3403916472" sldId="270"/>
        </pc:sldMkLst>
        <pc:picChg chg="mod">
          <ac:chgData name="Angelica Olofsson Fernandez" userId="ce698ed2-e0d9-447d-9759-99f79b696a68" providerId="ADAL" clId="{1D41984B-4B0B-4861-81B3-E6A147DB6011}" dt="2025-11-25T10:04:21.353" v="2553" actId="14100"/>
          <ac:picMkLst>
            <pc:docMk/>
            <pc:sldMk cId="3403916472" sldId="270"/>
            <ac:picMk id="5" creationId="{3DC2E03E-E50A-C48D-88E5-90357DDF6728}"/>
          </ac:picMkLst>
        </pc:picChg>
      </pc:sldChg>
      <pc:sldChg chg="addSp modSp mod modClrScheme chgLayout">
        <pc:chgData name="Angelica Olofsson Fernandez" userId="ce698ed2-e0d9-447d-9759-99f79b696a68" providerId="ADAL" clId="{1D41984B-4B0B-4861-81B3-E6A147DB6011}" dt="2025-11-24T10:45:48.498" v="1409" actId="26606"/>
        <pc:sldMkLst>
          <pc:docMk/>
          <pc:sldMk cId="3797026893" sldId="271"/>
        </pc:sldMkLst>
        <pc:spChg chg="mod">
          <ac:chgData name="Angelica Olofsson Fernandez" userId="ce698ed2-e0d9-447d-9759-99f79b696a68" providerId="ADAL" clId="{1D41984B-4B0B-4861-81B3-E6A147DB6011}" dt="2025-11-24T10:45:48.498" v="1409" actId="26606"/>
          <ac:spMkLst>
            <pc:docMk/>
            <pc:sldMk cId="3797026893" sldId="271"/>
            <ac:spMk id="2" creationId="{268701DA-CEE4-A428-DF55-BA49EC85D510}"/>
          </ac:spMkLst>
        </pc:spChg>
        <pc:spChg chg="add mod">
          <ac:chgData name="Angelica Olofsson Fernandez" userId="ce698ed2-e0d9-447d-9759-99f79b696a68" providerId="ADAL" clId="{1D41984B-4B0B-4861-81B3-E6A147DB6011}" dt="2025-11-24T10:45:48.498" v="1409" actId="26606"/>
          <ac:spMkLst>
            <pc:docMk/>
            <pc:sldMk cId="3797026893" sldId="271"/>
            <ac:spMk id="9" creationId="{C2EE2B1C-A4F4-B46A-3B70-05EE48CD8C8D}"/>
          </ac:spMkLst>
        </pc:spChg>
        <pc:picChg chg="add mod">
          <ac:chgData name="Angelica Olofsson Fernandez" userId="ce698ed2-e0d9-447d-9759-99f79b696a68" providerId="ADAL" clId="{1D41984B-4B0B-4861-81B3-E6A147DB6011}" dt="2025-11-24T10:45:48.498" v="1409" actId="26606"/>
          <ac:picMkLst>
            <pc:docMk/>
            <pc:sldMk cId="3797026893" sldId="271"/>
            <ac:picMk id="4" creationId="{D98998A9-8BF9-0829-E23C-5D620E23B480}"/>
          </ac:picMkLst>
        </pc:picChg>
      </pc:sldChg>
      <pc:sldChg chg="addSp delSp modSp add mod">
        <pc:chgData name="Angelica Olofsson Fernandez" userId="ce698ed2-e0d9-447d-9759-99f79b696a68" providerId="ADAL" clId="{1D41984B-4B0B-4861-81B3-E6A147DB6011}" dt="2025-11-25T08:46:57.146" v="2144" actId="20577"/>
        <pc:sldMkLst>
          <pc:docMk/>
          <pc:sldMk cId="261403791" sldId="273"/>
        </pc:sldMkLst>
        <pc:spChg chg="mod">
          <ac:chgData name="Angelica Olofsson Fernandez" userId="ce698ed2-e0d9-447d-9759-99f79b696a68" providerId="ADAL" clId="{1D41984B-4B0B-4861-81B3-E6A147DB6011}" dt="2025-11-25T08:46:57.146" v="2144" actId="20577"/>
          <ac:spMkLst>
            <pc:docMk/>
            <pc:sldMk cId="261403791" sldId="273"/>
            <ac:spMk id="2" creationId="{50E7887E-C62A-61C9-0C7D-F12F7A2AE188}"/>
          </ac:spMkLst>
        </pc:spChg>
        <pc:spChg chg="add mod">
          <ac:chgData name="Angelica Olofsson Fernandez" userId="ce698ed2-e0d9-447d-9759-99f79b696a68" providerId="ADAL" clId="{1D41984B-4B0B-4861-81B3-E6A147DB6011}" dt="2025-11-24T07:57:57.545" v="526" actId="1076"/>
          <ac:spMkLst>
            <pc:docMk/>
            <pc:sldMk cId="261403791" sldId="273"/>
            <ac:spMk id="7" creationId="{E606B93A-F9E8-21AC-D864-7D9F10F2E8C3}"/>
          </ac:spMkLst>
        </pc:spChg>
        <pc:picChg chg="add mod">
          <ac:chgData name="Angelica Olofsson Fernandez" userId="ce698ed2-e0d9-447d-9759-99f79b696a68" providerId="ADAL" clId="{1D41984B-4B0B-4861-81B3-E6A147DB6011}" dt="2025-11-24T07:58:05.194" v="527" actId="1076"/>
          <ac:picMkLst>
            <pc:docMk/>
            <pc:sldMk cId="261403791" sldId="273"/>
            <ac:picMk id="8" creationId="{B4DC3C3B-8108-023A-B2CC-18A76D00214C}"/>
          </ac:picMkLst>
        </pc:picChg>
        <pc:picChg chg="add mod">
          <ac:chgData name="Angelica Olofsson Fernandez" userId="ce698ed2-e0d9-447d-9759-99f79b696a68" providerId="ADAL" clId="{1D41984B-4B0B-4861-81B3-E6A147DB6011}" dt="2025-11-24T07:58:07.261" v="528" actId="1076"/>
          <ac:picMkLst>
            <pc:docMk/>
            <pc:sldMk cId="261403791" sldId="273"/>
            <ac:picMk id="9" creationId="{90329E5C-4B73-4D33-79E4-AC126B4ADDF5}"/>
          </ac:picMkLst>
        </pc:picChg>
      </pc:sldChg>
      <pc:sldChg chg="del">
        <pc:chgData name="Angelica Olofsson Fernandez" userId="ce698ed2-e0d9-447d-9759-99f79b696a68" providerId="ADAL" clId="{1D41984B-4B0B-4861-81B3-E6A147DB6011}" dt="2025-11-24T07:26:07.439" v="33" actId="47"/>
        <pc:sldMkLst>
          <pc:docMk/>
          <pc:sldMk cId="2126243583" sldId="273"/>
        </pc:sldMkLst>
      </pc:sldChg>
      <pc:sldChg chg="del">
        <pc:chgData name="Angelica Olofsson Fernandez" userId="ce698ed2-e0d9-447d-9759-99f79b696a68" providerId="ADAL" clId="{1D41984B-4B0B-4861-81B3-E6A147DB6011}" dt="2025-11-24T07:25:12.340" v="14" actId="47"/>
        <pc:sldMkLst>
          <pc:docMk/>
          <pc:sldMk cId="2133517339" sldId="274"/>
        </pc:sldMkLst>
      </pc:sldChg>
      <pc:sldChg chg="addSp modSp new mod ord">
        <pc:chgData name="Angelica Olofsson Fernandez" userId="ce698ed2-e0d9-447d-9759-99f79b696a68" providerId="ADAL" clId="{1D41984B-4B0B-4861-81B3-E6A147DB6011}" dt="2025-11-24T08:26:19.772" v="679" actId="1076"/>
        <pc:sldMkLst>
          <pc:docMk/>
          <pc:sldMk cId="3126307831" sldId="274"/>
        </pc:sldMkLst>
        <pc:spChg chg="mod">
          <ac:chgData name="Angelica Olofsson Fernandez" userId="ce698ed2-e0d9-447d-9759-99f79b696a68" providerId="ADAL" clId="{1D41984B-4B0B-4861-81B3-E6A147DB6011}" dt="2025-11-24T08:25:09.257" v="627" actId="20577"/>
          <ac:spMkLst>
            <pc:docMk/>
            <pc:sldMk cId="3126307831" sldId="274"/>
            <ac:spMk id="2" creationId="{D4906622-2A81-FA2D-A677-E6289EA402CE}"/>
          </ac:spMkLst>
        </pc:spChg>
        <pc:spChg chg="mod">
          <ac:chgData name="Angelica Olofsson Fernandez" userId="ce698ed2-e0d9-447d-9759-99f79b696a68" providerId="ADAL" clId="{1D41984B-4B0B-4861-81B3-E6A147DB6011}" dt="2025-11-24T08:26:05.308" v="675" actId="20577"/>
          <ac:spMkLst>
            <pc:docMk/>
            <pc:sldMk cId="3126307831" sldId="274"/>
            <ac:spMk id="3" creationId="{014A1341-3383-0C5B-274C-4D867C99324F}"/>
          </ac:spMkLst>
        </pc:spChg>
        <pc:picChg chg="add mod">
          <ac:chgData name="Angelica Olofsson Fernandez" userId="ce698ed2-e0d9-447d-9759-99f79b696a68" providerId="ADAL" clId="{1D41984B-4B0B-4861-81B3-E6A147DB6011}" dt="2025-11-24T08:26:19.772" v="679" actId="1076"/>
          <ac:picMkLst>
            <pc:docMk/>
            <pc:sldMk cId="3126307831" sldId="274"/>
            <ac:picMk id="4" creationId="{724FF94E-B782-A3FA-6BBD-480AB3BEE05C}"/>
          </ac:picMkLst>
        </pc:picChg>
      </pc:sldChg>
      <pc:sldChg chg="addSp modSp new mod">
        <pc:chgData name="Angelica Olofsson Fernandez" userId="ce698ed2-e0d9-447d-9759-99f79b696a68" providerId="ADAL" clId="{1D41984B-4B0B-4861-81B3-E6A147DB6011}" dt="2025-11-24T12:22:22.068" v="1702" actId="20577"/>
        <pc:sldMkLst>
          <pc:docMk/>
          <pc:sldMk cId="778634806" sldId="275"/>
        </pc:sldMkLst>
        <pc:spChg chg="mod">
          <ac:chgData name="Angelica Olofsson Fernandez" userId="ce698ed2-e0d9-447d-9759-99f79b696a68" providerId="ADAL" clId="{1D41984B-4B0B-4861-81B3-E6A147DB6011}" dt="2025-11-24T10:25:01.198" v="1303" actId="26606"/>
          <ac:spMkLst>
            <pc:docMk/>
            <pc:sldMk cId="778634806" sldId="275"/>
            <ac:spMk id="2" creationId="{F072DF89-4CC0-56D7-C881-B7431CF04F92}"/>
          </ac:spMkLst>
        </pc:spChg>
        <pc:spChg chg="mod">
          <ac:chgData name="Angelica Olofsson Fernandez" userId="ce698ed2-e0d9-447d-9759-99f79b696a68" providerId="ADAL" clId="{1D41984B-4B0B-4861-81B3-E6A147DB6011}" dt="2025-11-24T12:22:22.068" v="1702" actId="20577"/>
          <ac:spMkLst>
            <pc:docMk/>
            <pc:sldMk cId="778634806" sldId="275"/>
            <ac:spMk id="3" creationId="{D7B0DF75-E0B1-64AF-CB1A-DFA543FF52F3}"/>
          </ac:spMkLst>
        </pc:spChg>
        <pc:spChg chg="mod">
          <ac:chgData name="Angelica Olofsson Fernandez" userId="ce698ed2-e0d9-447d-9759-99f79b696a68" providerId="ADAL" clId="{1D41984B-4B0B-4861-81B3-E6A147DB6011}" dt="2025-11-24T10:25:01.198" v="1303" actId="26606"/>
          <ac:spMkLst>
            <pc:docMk/>
            <pc:sldMk cId="778634806" sldId="275"/>
            <ac:spMk id="4" creationId="{D59570E8-CF99-5A0A-BD16-EC4D2056696B}"/>
          </ac:spMkLst>
        </pc:spChg>
        <pc:picChg chg="add mod">
          <ac:chgData name="Angelica Olofsson Fernandez" userId="ce698ed2-e0d9-447d-9759-99f79b696a68" providerId="ADAL" clId="{1D41984B-4B0B-4861-81B3-E6A147DB6011}" dt="2025-11-24T10:25:31.494" v="1307" actId="1076"/>
          <ac:picMkLst>
            <pc:docMk/>
            <pc:sldMk cId="778634806" sldId="275"/>
            <ac:picMk id="6" creationId="{F0C3EB6F-BD3A-7F4D-F9FC-1D0C9525A3ED}"/>
          </ac:picMkLst>
        </pc:picChg>
      </pc:sldChg>
      <pc:sldChg chg="del">
        <pc:chgData name="Angelica Olofsson Fernandez" userId="ce698ed2-e0d9-447d-9759-99f79b696a68" providerId="ADAL" clId="{1D41984B-4B0B-4861-81B3-E6A147DB6011}" dt="2025-11-24T07:25:15.664" v="16" actId="47"/>
        <pc:sldMkLst>
          <pc:docMk/>
          <pc:sldMk cId="1025686405" sldId="275"/>
        </pc:sldMkLst>
      </pc:sldChg>
      <pc:sldChg chg="new del">
        <pc:chgData name="Angelica Olofsson Fernandez" userId="ce698ed2-e0d9-447d-9759-99f79b696a68" providerId="ADAL" clId="{1D41984B-4B0B-4861-81B3-E6A147DB6011}" dt="2025-11-24T09:07:40.647" v="681" actId="47"/>
        <pc:sldMkLst>
          <pc:docMk/>
          <pc:sldMk cId="2641979280" sldId="275"/>
        </pc:sldMkLst>
      </pc:sldChg>
      <pc:sldChg chg="modSp new mod ord">
        <pc:chgData name="Angelica Olofsson Fernandez" userId="ce698ed2-e0d9-447d-9759-99f79b696a68" providerId="ADAL" clId="{1D41984B-4B0B-4861-81B3-E6A147DB6011}" dt="2025-11-25T08:45:27.546" v="2116" actId="113"/>
        <pc:sldMkLst>
          <pc:docMk/>
          <pc:sldMk cId="994320480" sldId="276"/>
        </pc:sldMkLst>
        <pc:spChg chg="mod">
          <ac:chgData name="Angelica Olofsson Fernandez" userId="ce698ed2-e0d9-447d-9759-99f79b696a68" providerId="ADAL" clId="{1D41984B-4B0B-4861-81B3-E6A147DB6011}" dt="2025-11-24T10:13:17.776" v="944" actId="1076"/>
          <ac:spMkLst>
            <pc:docMk/>
            <pc:sldMk cId="994320480" sldId="276"/>
            <ac:spMk id="2" creationId="{F1336A13-6DB8-FFE4-A5AC-CC3916F12D5B}"/>
          </ac:spMkLst>
        </pc:spChg>
        <pc:spChg chg="mod">
          <ac:chgData name="Angelica Olofsson Fernandez" userId="ce698ed2-e0d9-447d-9759-99f79b696a68" providerId="ADAL" clId="{1D41984B-4B0B-4861-81B3-E6A147DB6011}" dt="2025-11-25T08:45:27.546" v="2116" actId="113"/>
          <ac:spMkLst>
            <pc:docMk/>
            <pc:sldMk cId="994320480" sldId="276"/>
            <ac:spMk id="3" creationId="{B8B1C063-0981-E38A-C2FE-57E75DF03B7A}"/>
          </ac:spMkLst>
        </pc:spChg>
      </pc:sldChg>
      <pc:sldChg chg="del">
        <pc:chgData name="Angelica Olofsson Fernandez" userId="ce698ed2-e0d9-447d-9759-99f79b696a68" providerId="ADAL" clId="{1D41984B-4B0B-4861-81B3-E6A147DB6011}" dt="2025-11-24T07:25:16.796" v="17" actId="47"/>
        <pc:sldMkLst>
          <pc:docMk/>
          <pc:sldMk cId="3376377797" sldId="276"/>
        </pc:sldMkLst>
      </pc:sldChg>
      <pc:sldChg chg="del">
        <pc:chgData name="Angelica Olofsson Fernandez" userId="ce698ed2-e0d9-447d-9759-99f79b696a68" providerId="ADAL" clId="{1D41984B-4B0B-4861-81B3-E6A147DB6011}" dt="2025-11-24T07:26:09.548" v="34" actId="47"/>
        <pc:sldMkLst>
          <pc:docMk/>
          <pc:sldMk cId="2788245607" sldId="277"/>
        </pc:sldMkLst>
      </pc:sldChg>
      <pc:sldChg chg="modSp new mod">
        <pc:chgData name="Angelica Olofsson Fernandez" userId="ce698ed2-e0d9-447d-9759-99f79b696a68" providerId="ADAL" clId="{1D41984B-4B0B-4861-81B3-E6A147DB6011}" dt="2025-11-24T10:23:38.385" v="1299" actId="1076"/>
        <pc:sldMkLst>
          <pc:docMk/>
          <pc:sldMk cId="4057108735" sldId="277"/>
        </pc:sldMkLst>
        <pc:spChg chg="mod">
          <ac:chgData name="Angelica Olofsson Fernandez" userId="ce698ed2-e0d9-447d-9759-99f79b696a68" providerId="ADAL" clId="{1D41984B-4B0B-4861-81B3-E6A147DB6011}" dt="2025-11-24T10:23:36.192" v="1298" actId="1076"/>
          <ac:spMkLst>
            <pc:docMk/>
            <pc:sldMk cId="4057108735" sldId="277"/>
            <ac:spMk id="2" creationId="{7F3FE2A8-3739-4087-EB3F-F01CC2FB5114}"/>
          </ac:spMkLst>
        </pc:spChg>
        <pc:spChg chg="mod">
          <ac:chgData name="Angelica Olofsson Fernandez" userId="ce698ed2-e0d9-447d-9759-99f79b696a68" providerId="ADAL" clId="{1D41984B-4B0B-4861-81B3-E6A147DB6011}" dt="2025-11-24T10:23:38.385" v="1299" actId="1076"/>
          <ac:spMkLst>
            <pc:docMk/>
            <pc:sldMk cId="4057108735" sldId="277"/>
            <ac:spMk id="3" creationId="{75765DF2-29E4-20FB-23C7-A07AE29BC589}"/>
          </ac:spMkLst>
        </pc:spChg>
      </pc:sldChg>
      <pc:sldChg chg="modSp new mod ord">
        <pc:chgData name="Angelica Olofsson Fernandez" userId="ce698ed2-e0d9-447d-9759-99f79b696a68" providerId="ADAL" clId="{1D41984B-4B0B-4861-81B3-E6A147DB6011}" dt="2025-11-24T10:26:55.970" v="1338"/>
        <pc:sldMkLst>
          <pc:docMk/>
          <pc:sldMk cId="2617497748" sldId="278"/>
        </pc:sldMkLst>
        <pc:spChg chg="mod">
          <ac:chgData name="Angelica Olofsson Fernandez" userId="ce698ed2-e0d9-447d-9759-99f79b696a68" providerId="ADAL" clId="{1D41984B-4B0B-4861-81B3-E6A147DB6011}" dt="2025-11-24T10:26:16.367" v="1331" actId="20577"/>
          <ac:spMkLst>
            <pc:docMk/>
            <pc:sldMk cId="2617497748" sldId="278"/>
            <ac:spMk id="2" creationId="{A199F4D1-DC0F-88E2-D9B9-D1D22BCB1653}"/>
          </ac:spMkLst>
        </pc:spChg>
        <pc:spChg chg="mod">
          <ac:chgData name="Angelica Olofsson Fernandez" userId="ce698ed2-e0d9-447d-9759-99f79b696a68" providerId="ADAL" clId="{1D41984B-4B0B-4861-81B3-E6A147DB6011}" dt="2025-11-24T10:26:34.885" v="1334" actId="20577"/>
          <ac:spMkLst>
            <pc:docMk/>
            <pc:sldMk cId="2617497748" sldId="278"/>
            <ac:spMk id="3" creationId="{8ABB4F0F-B1E2-B6E1-5627-C281489D2FC6}"/>
          </ac:spMkLst>
        </pc:spChg>
      </pc:sldChg>
      <pc:sldChg chg="modSp new mod">
        <pc:chgData name="Angelica Olofsson Fernandez" userId="ce698ed2-e0d9-447d-9759-99f79b696a68" providerId="ADAL" clId="{1D41984B-4B0B-4861-81B3-E6A147DB6011}" dt="2025-11-24T12:21:23.327" v="1634" actId="1076"/>
        <pc:sldMkLst>
          <pc:docMk/>
          <pc:sldMk cId="4037207255" sldId="279"/>
        </pc:sldMkLst>
        <pc:spChg chg="mod">
          <ac:chgData name="Angelica Olofsson Fernandez" userId="ce698ed2-e0d9-447d-9759-99f79b696a68" providerId="ADAL" clId="{1D41984B-4B0B-4861-81B3-E6A147DB6011}" dt="2025-11-24T12:21:20.778" v="1633" actId="1076"/>
          <ac:spMkLst>
            <pc:docMk/>
            <pc:sldMk cId="4037207255" sldId="279"/>
            <ac:spMk id="2" creationId="{D3D9D4F0-1B05-E755-03B9-37FE518DB40F}"/>
          </ac:spMkLst>
        </pc:spChg>
        <pc:spChg chg="mod">
          <ac:chgData name="Angelica Olofsson Fernandez" userId="ce698ed2-e0d9-447d-9759-99f79b696a68" providerId="ADAL" clId="{1D41984B-4B0B-4861-81B3-E6A147DB6011}" dt="2025-11-24T12:21:23.327" v="1634" actId="1076"/>
          <ac:spMkLst>
            <pc:docMk/>
            <pc:sldMk cId="4037207255" sldId="279"/>
            <ac:spMk id="3" creationId="{6F122A3F-F543-FD56-8AA9-33F23FA46740}"/>
          </ac:spMkLst>
        </pc:spChg>
      </pc:sldChg>
      <pc:sldChg chg="addSp delSp modSp new mod modClrScheme chgLayout">
        <pc:chgData name="Angelica Olofsson Fernandez" userId="ce698ed2-e0d9-447d-9759-99f79b696a68" providerId="ADAL" clId="{1D41984B-4B0B-4861-81B3-E6A147DB6011}" dt="2025-11-25T10:00:07.844" v="2551" actId="1076"/>
        <pc:sldMkLst>
          <pc:docMk/>
          <pc:sldMk cId="2074700131" sldId="280"/>
        </pc:sldMkLst>
        <pc:spChg chg="mod">
          <ac:chgData name="Angelica Olofsson Fernandez" userId="ce698ed2-e0d9-447d-9759-99f79b696a68" providerId="ADAL" clId="{1D41984B-4B0B-4861-81B3-E6A147DB6011}" dt="2025-11-25T08:33:01.096" v="1751" actId="1076"/>
          <ac:spMkLst>
            <pc:docMk/>
            <pc:sldMk cId="2074700131" sldId="280"/>
            <ac:spMk id="2" creationId="{5F275FCE-2F1A-465C-1F81-BC21F174522C}"/>
          </ac:spMkLst>
        </pc:spChg>
        <pc:spChg chg="del">
          <ac:chgData name="Angelica Olofsson Fernandez" userId="ce698ed2-e0d9-447d-9759-99f79b696a68" providerId="ADAL" clId="{1D41984B-4B0B-4861-81B3-E6A147DB6011}" dt="2025-11-25T08:32:40.436" v="1746"/>
          <ac:spMkLst>
            <pc:docMk/>
            <pc:sldMk cId="2074700131" sldId="280"/>
            <ac:spMk id="3" creationId="{1BFCF459-0687-4A3C-774C-E756B1DAE736}"/>
          </ac:spMkLst>
        </pc:spChg>
        <pc:spChg chg="mod ord">
          <ac:chgData name="Angelica Olofsson Fernandez" userId="ce698ed2-e0d9-447d-9759-99f79b696a68" providerId="ADAL" clId="{1D41984B-4B0B-4861-81B3-E6A147DB6011}" dt="2025-11-25T08:32:51.610" v="1749" actId="26606"/>
          <ac:spMkLst>
            <pc:docMk/>
            <pc:sldMk cId="2074700131" sldId="280"/>
            <ac:spMk id="4" creationId="{BDC9F717-83D5-E4C1-C7BF-61ED18B0F0ED}"/>
          </ac:spMkLst>
        </pc:spChg>
        <pc:spChg chg="add del mod">
          <ac:chgData name="Angelica Olofsson Fernandez" userId="ce698ed2-e0d9-447d-9759-99f79b696a68" providerId="ADAL" clId="{1D41984B-4B0B-4861-81B3-E6A147DB6011}" dt="2025-11-25T08:32:51.606" v="1748" actId="26606"/>
          <ac:spMkLst>
            <pc:docMk/>
            <pc:sldMk cId="2074700131" sldId="280"/>
            <ac:spMk id="10" creationId="{E6914FD4-D56F-35BD-196A-F77436574AF1}"/>
          </ac:spMkLst>
        </pc:spChg>
        <pc:picChg chg="add mod">
          <ac:chgData name="Angelica Olofsson Fernandez" userId="ce698ed2-e0d9-447d-9759-99f79b696a68" providerId="ADAL" clId="{1D41984B-4B0B-4861-81B3-E6A147DB6011}" dt="2025-11-25T10:00:07.844" v="2551" actId="1076"/>
          <ac:picMkLst>
            <pc:docMk/>
            <pc:sldMk cId="2074700131" sldId="280"/>
            <ac:picMk id="5" creationId="{A394DC45-F2FC-18E1-67DD-ED5FC5733B08}"/>
          </ac:picMkLst>
        </pc:picChg>
      </pc:sldChg>
      <pc:sldChg chg="addSp delSp modSp new mod">
        <pc:chgData name="Angelica Olofsson Fernandez" userId="ce698ed2-e0d9-447d-9759-99f79b696a68" providerId="ADAL" clId="{1D41984B-4B0B-4861-81B3-E6A147DB6011}" dt="2025-11-25T08:39:28.596" v="1973" actId="26606"/>
        <pc:sldMkLst>
          <pc:docMk/>
          <pc:sldMk cId="3550705419" sldId="281"/>
        </pc:sldMkLst>
        <pc:spChg chg="mod">
          <ac:chgData name="Angelica Olofsson Fernandez" userId="ce698ed2-e0d9-447d-9759-99f79b696a68" providerId="ADAL" clId="{1D41984B-4B0B-4861-81B3-E6A147DB6011}" dt="2025-11-25T08:39:28.596" v="1973" actId="26606"/>
          <ac:spMkLst>
            <pc:docMk/>
            <pc:sldMk cId="3550705419" sldId="281"/>
            <ac:spMk id="2" creationId="{07995CCE-67C8-2A0F-346D-36589329F2C5}"/>
          </ac:spMkLst>
        </pc:spChg>
        <pc:spChg chg="del mod">
          <ac:chgData name="Angelica Olofsson Fernandez" userId="ce698ed2-e0d9-447d-9759-99f79b696a68" providerId="ADAL" clId="{1D41984B-4B0B-4861-81B3-E6A147DB6011}" dt="2025-11-25T08:39:28.596" v="1973" actId="26606"/>
          <ac:spMkLst>
            <pc:docMk/>
            <pc:sldMk cId="3550705419" sldId="281"/>
            <ac:spMk id="3" creationId="{AC1ADA2C-CADD-4DDE-719E-FEEBF19717DE}"/>
          </ac:spMkLst>
        </pc:spChg>
        <pc:spChg chg="mod">
          <ac:chgData name="Angelica Olofsson Fernandez" userId="ce698ed2-e0d9-447d-9759-99f79b696a68" providerId="ADAL" clId="{1D41984B-4B0B-4861-81B3-E6A147DB6011}" dt="2025-11-25T08:39:28.596" v="1973" actId="26606"/>
          <ac:spMkLst>
            <pc:docMk/>
            <pc:sldMk cId="3550705419" sldId="281"/>
            <ac:spMk id="4" creationId="{E2261648-8329-CFED-A66C-78D4D825B4DA}"/>
          </ac:spMkLst>
        </pc:spChg>
        <pc:graphicFrameChg chg="add">
          <ac:chgData name="Angelica Olofsson Fernandez" userId="ce698ed2-e0d9-447d-9759-99f79b696a68" providerId="ADAL" clId="{1D41984B-4B0B-4861-81B3-E6A147DB6011}" dt="2025-11-25T08:39:28.596" v="1973" actId="26606"/>
          <ac:graphicFrameMkLst>
            <pc:docMk/>
            <pc:sldMk cId="3550705419" sldId="281"/>
            <ac:graphicFrameMk id="6" creationId="{B2C575E8-3363-84B3-B6D8-E5C0053B6C5A}"/>
          </ac:graphicFrameMkLst>
        </pc:graphicFrameChg>
      </pc:sldChg>
      <pc:sldChg chg="addSp delSp modSp new mod">
        <pc:chgData name="Angelica Olofsson Fernandez" userId="ce698ed2-e0d9-447d-9759-99f79b696a68" providerId="ADAL" clId="{1D41984B-4B0B-4861-81B3-E6A147DB6011}" dt="2025-11-25T10:03:00.831" v="2552" actId="1076"/>
        <pc:sldMkLst>
          <pc:docMk/>
          <pc:sldMk cId="3015951419" sldId="282"/>
        </pc:sldMkLst>
        <pc:spChg chg="del">
          <ac:chgData name="Angelica Olofsson Fernandez" userId="ce698ed2-e0d9-447d-9759-99f79b696a68" providerId="ADAL" clId="{1D41984B-4B0B-4861-81B3-E6A147DB6011}" dt="2025-11-25T08:35:59.491" v="1915" actId="26606"/>
          <ac:spMkLst>
            <pc:docMk/>
            <pc:sldMk cId="3015951419" sldId="282"/>
            <ac:spMk id="2" creationId="{2EFA0216-57F0-B6DC-3CAD-46F4FFBA3CF9}"/>
          </ac:spMkLst>
        </pc:spChg>
        <pc:spChg chg="del">
          <ac:chgData name="Angelica Olofsson Fernandez" userId="ce698ed2-e0d9-447d-9759-99f79b696a68" providerId="ADAL" clId="{1D41984B-4B0B-4861-81B3-E6A147DB6011}" dt="2025-11-25T08:35:39.961" v="1911" actId="22"/>
          <ac:spMkLst>
            <pc:docMk/>
            <pc:sldMk cId="3015951419" sldId="282"/>
            <ac:spMk id="3" creationId="{2D3022BE-602E-8334-2038-424AC5582AE6}"/>
          </ac:spMkLst>
        </pc:spChg>
        <pc:spChg chg="del">
          <ac:chgData name="Angelica Olofsson Fernandez" userId="ce698ed2-e0d9-447d-9759-99f79b696a68" providerId="ADAL" clId="{1D41984B-4B0B-4861-81B3-E6A147DB6011}" dt="2025-11-25T08:35:59.491" v="1915" actId="26606"/>
          <ac:spMkLst>
            <pc:docMk/>
            <pc:sldMk cId="3015951419" sldId="282"/>
            <ac:spMk id="4" creationId="{4CD54D2B-6214-6F5B-BCCE-8FEA0071CC6F}"/>
          </ac:spMkLst>
        </pc:spChg>
        <pc:spChg chg="mod ord">
          <ac:chgData name="Angelica Olofsson Fernandez" userId="ce698ed2-e0d9-447d-9759-99f79b696a68" providerId="ADAL" clId="{1D41984B-4B0B-4861-81B3-E6A147DB6011}" dt="2025-11-25T08:35:59.491" v="1915" actId="26606"/>
          <ac:spMkLst>
            <pc:docMk/>
            <pc:sldMk cId="3015951419" sldId="282"/>
            <ac:spMk id="5" creationId="{F643CDB0-69A7-92ED-CC62-EFB058A053CB}"/>
          </ac:spMkLst>
        </pc:spChg>
        <pc:spChg chg="add del mod">
          <ac:chgData name="Angelica Olofsson Fernandez" userId="ce698ed2-e0d9-447d-9759-99f79b696a68" providerId="ADAL" clId="{1D41984B-4B0B-4861-81B3-E6A147DB6011}" dt="2025-11-25T08:35:59.491" v="1915" actId="26606"/>
          <ac:spMkLst>
            <pc:docMk/>
            <pc:sldMk cId="3015951419" sldId="282"/>
            <ac:spMk id="11" creationId="{666238B8-7218-DBB1-96FA-D799BFFEE27B}"/>
          </ac:spMkLst>
        </pc:spChg>
        <pc:spChg chg="add del">
          <ac:chgData name="Angelica Olofsson Fernandez" userId="ce698ed2-e0d9-447d-9759-99f79b696a68" providerId="ADAL" clId="{1D41984B-4B0B-4861-81B3-E6A147DB6011}" dt="2025-11-25T08:36:14.927" v="1919" actId="26606"/>
          <ac:spMkLst>
            <pc:docMk/>
            <pc:sldMk cId="3015951419" sldId="282"/>
            <ac:spMk id="16" creationId="{ED949480-F61D-9AE4-4C69-B26978CAA339}"/>
          </ac:spMkLst>
        </pc:spChg>
        <pc:spChg chg="add del">
          <ac:chgData name="Angelica Olofsson Fernandez" userId="ce698ed2-e0d9-447d-9759-99f79b696a68" providerId="ADAL" clId="{1D41984B-4B0B-4861-81B3-E6A147DB6011}" dt="2025-11-25T08:36:14.927" v="1919" actId="26606"/>
          <ac:spMkLst>
            <pc:docMk/>
            <pc:sldMk cId="3015951419" sldId="282"/>
            <ac:spMk id="18" creationId="{704B2F92-0B5A-8B7E-0A38-2A5358D3B0C6}"/>
          </ac:spMkLst>
        </pc:spChg>
        <pc:spChg chg="add mod">
          <ac:chgData name="Angelica Olofsson Fernandez" userId="ce698ed2-e0d9-447d-9759-99f79b696a68" providerId="ADAL" clId="{1D41984B-4B0B-4861-81B3-E6A147DB6011}" dt="2025-11-25T10:03:00.831" v="2552" actId="1076"/>
          <ac:spMkLst>
            <pc:docMk/>
            <pc:sldMk cId="3015951419" sldId="282"/>
            <ac:spMk id="23" creationId="{D7C71A5C-A72A-8396-4F0B-B2E30D62958B}"/>
          </ac:spMkLst>
        </pc:spChg>
        <pc:spChg chg="add del">
          <ac:chgData name="Angelica Olofsson Fernandez" userId="ce698ed2-e0d9-447d-9759-99f79b696a68" providerId="ADAL" clId="{1D41984B-4B0B-4861-81B3-E6A147DB6011}" dt="2025-11-25T08:36:37.891" v="1935" actId="478"/>
          <ac:spMkLst>
            <pc:docMk/>
            <pc:sldMk cId="3015951419" sldId="282"/>
            <ac:spMk id="25" creationId="{2004DBCF-AA30-C453-3B38-1E82FB51A3A4}"/>
          </ac:spMkLst>
        </pc:spChg>
        <pc:spChg chg="add del">
          <ac:chgData name="Angelica Olofsson Fernandez" userId="ce698ed2-e0d9-447d-9759-99f79b696a68" providerId="ADAL" clId="{1D41984B-4B0B-4861-81B3-E6A147DB6011}" dt="2025-11-25T08:36:49.970" v="1938" actId="26606"/>
          <ac:spMkLst>
            <pc:docMk/>
            <pc:sldMk cId="3015951419" sldId="282"/>
            <ac:spMk id="28" creationId="{62557263-A0C6-D256-7D1A-E8A6E79C83E6}"/>
          </ac:spMkLst>
        </pc:spChg>
        <pc:picChg chg="add del mod ord">
          <ac:chgData name="Angelica Olofsson Fernandez" userId="ce698ed2-e0d9-447d-9759-99f79b696a68" providerId="ADAL" clId="{1D41984B-4B0B-4861-81B3-E6A147DB6011}" dt="2025-11-25T08:35:53.137" v="1914" actId="478"/>
          <ac:picMkLst>
            <pc:docMk/>
            <pc:sldMk cId="3015951419" sldId="282"/>
            <ac:picMk id="7" creationId="{2A16E8F9-0B06-45A6-8AF1-BB6A9E50DB7A}"/>
          </ac:picMkLst>
        </pc:picChg>
        <pc:picChg chg="add del mod">
          <ac:chgData name="Angelica Olofsson Fernandez" userId="ce698ed2-e0d9-447d-9759-99f79b696a68" providerId="ADAL" clId="{1D41984B-4B0B-4861-81B3-E6A147DB6011}" dt="2025-11-25T08:38:11.120" v="1949" actId="478"/>
          <ac:picMkLst>
            <pc:docMk/>
            <pc:sldMk cId="3015951419" sldId="282"/>
            <ac:picMk id="9" creationId="{D667C70C-05A0-8F77-5A22-998828498BB4}"/>
          </ac:picMkLst>
        </pc:picChg>
        <pc:picChg chg="add mod">
          <ac:chgData name="Angelica Olofsson Fernandez" userId="ce698ed2-e0d9-447d-9759-99f79b696a68" providerId="ADAL" clId="{1D41984B-4B0B-4861-81B3-E6A147DB6011}" dt="2025-11-25T08:38:54.627" v="1955" actId="1076"/>
          <ac:picMkLst>
            <pc:docMk/>
            <pc:sldMk cId="3015951419" sldId="282"/>
            <ac:picMk id="13" creationId="{01E39756-7196-12BD-61F1-EBD4149CAA02}"/>
          </ac:picMkLst>
        </pc:picChg>
      </pc:sldChg>
      <pc:sldChg chg="addSp delSp modSp add mod">
        <pc:chgData name="Angelica Olofsson Fernandez" userId="ce698ed2-e0d9-447d-9759-99f79b696a68" providerId="ADAL" clId="{1D41984B-4B0B-4861-81B3-E6A147DB6011}" dt="2025-11-25T08:39:01.036" v="1956" actId="14100"/>
        <pc:sldMkLst>
          <pc:docMk/>
          <pc:sldMk cId="3883700311" sldId="283"/>
        </pc:sldMkLst>
        <pc:spChg chg="mod">
          <ac:chgData name="Angelica Olofsson Fernandez" userId="ce698ed2-e0d9-447d-9759-99f79b696a68" providerId="ADAL" clId="{1D41984B-4B0B-4861-81B3-E6A147DB6011}" dt="2025-11-25T08:37:23.204" v="1943" actId="20577"/>
          <ac:spMkLst>
            <pc:docMk/>
            <pc:sldMk cId="3883700311" sldId="283"/>
            <ac:spMk id="23" creationId="{9CC90775-2AC6-E5B7-7EB7-198B3CDF56B6}"/>
          </ac:spMkLst>
        </pc:spChg>
        <pc:picChg chg="add mod">
          <ac:chgData name="Angelica Olofsson Fernandez" userId="ce698ed2-e0d9-447d-9759-99f79b696a68" providerId="ADAL" clId="{1D41984B-4B0B-4861-81B3-E6A147DB6011}" dt="2025-11-25T08:39:01.036" v="1956" actId="14100"/>
          <ac:picMkLst>
            <pc:docMk/>
            <pc:sldMk cId="3883700311" sldId="283"/>
            <ac:picMk id="3" creationId="{06E0E7BE-2657-5EB9-9447-D89A1E3472E3}"/>
          </ac:picMkLst>
        </pc:picChg>
        <pc:picChg chg="del">
          <ac:chgData name="Angelica Olofsson Fernandez" userId="ce698ed2-e0d9-447d-9759-99f79b696a68" providerId="ADAL" clId="{1D41984B-4B0B-4861-81B3-E6A147DB6011}" dt="2025-11-25T08:37:56.002" v="1944" actId="478"/>
          <ac:picMkLst>
            <pc:docMk/>
            <pc:sldMk cId="3883700311" sldId="283"/>
            <ac:picMk id="9" creationId="{BAE6CC7A-7D8F-2CE4-605B-B670F9279264}"/>
          </ac:picMkLst>
        </pc:picChg>
      </pc:sldChg>
      <pc:sldChg chg="addSp delSp modSp new mod ord">
        <pc:chgData name="Angelica Olofsson Fernandez" userId="ce698ed2-e0d9-447d-9759-99f79b696a68" providerId="ADAL" clId="{1D41984B-4B0B-4861-81B3-E6A147DB6011}" dt="2025-11-25T08:41:31.836" v="2115"/>
        <pc:sldMkLst>
          <pc:docMk/>
          <pc:sldMk cId="1905064825" sldId="284"/>
        </pc:sldMkLst>
        <pc:spChg chg="mod">
          <ac:chgData name="Angelica Olofsson Fernandez" userId="ce698ed2-e0d9-447d-9759-99f79b696a68" providerId="ADAL" clId="{1D41984B-4B0B-4861-81B3-E6A147DB6011}" dt="2025-11-25T08:41:14.198" v="2113" actId="26606"/>
          <ac:spMkLst>
            <pc:docMk/>
            <pc:sldMk cId="1905064825" sldId="284"/>
            <ac:spMk id="2" creationId="{949C612D-6948-C74C-7249-3B67E27DABD9}"/>
          </ac:spMkLst>
        </pc:spChg>
        <pc:spChg chg="del mod">
          <ac:chgData name="Angelica Olofsson Fernandez" userId="ce698ed2-e0d9-447d-9759-99f79b696a68" providerId="ADAL" clId="{1D41984B-4B0B-4861-81B3-E6A147DB6011}" dt="2025-11-25T08:41:14.198" v="2113" actId="26606"/>
          <ac:spMkLst>
            <pc:docMk/>
            <pc:sldMk cId="1905064825" sldId="284"/>
            <ac:spMk id="3" creationId="{8D7451B9-9CE4-2A0C-BA98-E744EDFC7E6F}"/>
          </ac:spMkLst>
        </pc:spChg>
        <pc:spChg chg="mod">
          <ac:chgData name="Angelica Olofsson Fernandez" userId="ce698ed2-e0d9-447d-9759-99f79b696a68" providerId="ADAL" clId="{1D41984B-4B0B-4861-81B3-E6A147DB6011}" dt="2025-11-25T08:41:14.198" v="2113" actId="26606"/>
          <ac:spMkLst>
            <pc:docMk/>
            <pc:sldMk cId="1905064825" sldId="284"/>
            <ac:spMk id="4" creationId="{C9E62DD9-9AD9-EF93-013F-E2F153E36389}"/>
          </ac:spMkLst>
        </pc:spChg>
        <pc:graphicFrameChg chg="add">
          <ac:chgData name="Angelica Olofsson Fernandez" userId="ce698ed2-e0d9-447d-9759-99f79b696a68" providerId="ADAL" clId="{1D41984B-4B0B-4861-81B3-E6A147DB6011}" dt="2025-11-25T08:41:14.198" v="2113" actId="26606"/>
          <ac:graphicFrameMkLst>
            <pc:docMk/>
            <pc:sldMk cId="1905064825" sldId="284"/>
            <ac:graphicFrameMk id="6" creationId="{5EC86712-9326-35A6-D22C-8B6258C59EF7}"/>
          </ac:graphicFrameMkLst>
        </pc:graphicFrameChg>
      </pc:sldChg>
      <pc:sldChg chg="new del">
        <pc:chgData name="Angelica Olofsson Fernandez" userId="ce698ed2-e0d9-447d-9759-99f79b696a68" providerId="ADAL" clId="{1D41984B-4B0B-4861-81B3-E6A147DB6011}" dt="2025-11-25T09:19:40.361" v="2146" actId="47"/>
        <pc:sldMkLst>
          <pc:docMk/>
          <pc:sldMk cId="494671117" sldId="285"/>
        </pc:sldMkLst>
      </pc:sldChg>
      <pc:sldChg chg="addSp delSp modSp new mod">
        <pc:chgData name="Angelica Olofsson Fernandez" userId="ce698ed2-e0d9-447d-9759-99f79b696a68" providerId="ADAL" clId="{1D41984B-4B0B-4861-81B3-E6A147DB6011}" dt="2025-11-25T09:20:24.862" v="2188" actId="1076"/>
        <pc:sldMkLst>
          <pc:docMk/>
          <pc:sldMk cId="4139442240" sldId="285"/>
        </pc:sldMkLst>
        <pc:spChg chg="del">
          <ac:chgData name="Angelica Olofsson Fernandez" userId="ce698ed2-e0d9-447d-9759-99f79b696a68" providerId="ADAL" clId="{1D41984B-4B0B-4861-81B3-E6A147DB6011}" dt="2025-11-25T09:19:53.500" v="2149" actId="26606"/>
          <ac:spMkLst>
            <pc:docMk/>
            <pc:sldMk cId="4139442240" sldId="285"/>
            <ac:spMk id="2" creationId="{5E05B908-BBB3-BF53-963A-93A14C0C7B30}"/>
          </ac:spMkLst>
        </pc:spChg>
        <pc:spChg chg="del">
          <ac:chgData name="Angelica Olofsson Fernandez" userId="ce698ed2-e0d9-447d-9759-99f79b696a68" providerId="ADAL" clId="{1D41984B-4B0B-4861-81B3-E6A147DB6011}" dt="2025-11-25T09:19:53.500" v="2149" actId="26606"/>
          <ac:spMkLst>
            <pc:docMk/>
            <pc:sldMk cId="4139442240" sldId="285"/>
            <ac:spMk id="3" creationId="{309B36EB-8D33-A31A-7158-3C7999EBC328}"/>
          </ac:spMkLst>
        </pc:spChg>
        <pc:spChg chg="mod ord">
          <ac:chgData name="Angelica Olofsson Fernandez" userId="ce698ed2-e0d9-447d-9759-99f79b696a68" providerId="ADAL" clId="{1D41984B-4B0B-4861-81B3-E6A147DB6011}" dt="2025-11-25T09:19:53.500" v="2149" actId="26606"/>
          <ac:spMkLst>
            <pc:docMk/>
            <pc:sldMk cId="4139442240" sldId="285"/>
            <ac:spMk id="4" creationId="{60533C1F-9B70-DCD1-CB47-D60CAD0ADD37}"/>
          </ac:spMkLst>
        </pc:spChg>
        <pc:spChg chg="add mod">
          <ac:chgData name="Angelica Olofsson Fernandez" userId="ce698ed2-e0d9-447d-9759-99f79b696a68" providerId="ADAL" clId="{1D41984B-4B0B-4861-81B3-E6A147DB6011}" dt="2025-11-25T09:20:17.132" v="2186" actId="1076"/>
          <ac:spMkLst>
            <pc:docMk/>
            <pc:sldMk cId="4139442240" sldId="285"/>
            <ac:spMk id="11" creationId="{BCCA7611-C19F-EE79-D6B0-263E721CF9BC}"/>
          </ac:spMkLst>
        </pc:spChg>
        <pc:picChg chg="add mod">
          <ac:chgData name="Angelica Olofsson Fernandez" userId="ce698ed2-e0d9-447d-9759-99f79b696a68" providerId="ADAL" clId="{1D41984B-4B0B-4861-81B3-E6A147DB6011}" dt="2025-11-25T09:20:24.862" v="2188" actId="1076"/>
          <ac:picMkLst>
            <pc:docMk/>
            <pc:sldMk cId="4139442240" sldId="285"/>
            <ac:picMk id="6" creationId="{C164A1C6-86FC-1624-396E-F8E879FC3912}"/>
          </ac:picMkLst>
        </pc:picChg>
      </pc:sldChg>
      <pc:sldChg chg="addSp delSp modSp add mod">
        <pc:chgData name="Angelica Olofsson Fernandez" userId="ce698ed2-e0d9-447d-9759-99f79b696a68" providerId="ADAL" clId="{1D41984B-4B0B-4861-81B3-E6A147DB6011}" dt="2025-11-25T09:21:32.043" v="2198" actId="1076"/>
        <pc:sldMkLst>
          <pc:docMk/>
          <pc:sldMk cId="2818013275" sldId="286"/>
        </pc:sldMkLst>
        <pc:spChg chg="ord">
          <ac:chgData name="Angelica Olofsson Fernandez" userId="ce698ed2-e0d9-447d-9759-99f79b696a68" providerId="ADAL" clId="{1D41984B-4B0B-4861-81B3-E6A147DB6011}" dt="2025-11-25T09:21:09.805" v="2192" actId="26606"/>
          <ac:spMkLst>
            <pc:docMk/>
            <pc:sldMk cId="2818013275" sldId="286"/>
            <ac:spMk id="4" creationId="{EC3C25AC-5424-B9D6-1F9A-6D5CE0A7EFEE}"/>
          </ac:spMkLst>
        </pc:spChg>
        <pc:spChg chg="mod">
          <ac:chgData name="Angelica Olofsson Fernandez" userId="ce698ed2-e0d9-447d-9759-99f79b696a68" providerId="ADAL" clId="{1D41984B-4B0B-4861-81B3-E6A147DB6011}" dt="2025-11-25T09:21:16.358" v="2194" actId="1076"/>
          <ac:spMkLst>
            <pc:docMk/>
            <pc:sldMk cId="2818013275" sldId="286"/>
            <ac:spMk id="11" creationId="{51A28390-B652-1E38-A157-496E5F833684}"/>
          </ac:spMkLst>
        </pc:spChg>
        <pc:picChg chg="add mod">
          <ac:chgData name="Angelica Olofsson Fernandez" userId="ce698ed2-e0d9-447d-9759-99f79b696a68" providerId="ADAL" clId="{1D41984B-4B0B-4861-81B3-E6A147DB6011}" dt="2025-11-25T09:21:32.043" v="2198" actId="1076"/>
          <ac:picMkLst>
            <pc:docMk/>
            <pc:sldMk cId="2818013275" sldId="286"/>
            <ac:picMk id="3" creationId="{DDA77E60-14F6-66AB-7545-A6DE08764487}"/>
          </ac:picMkLst>
        </pc:picChg>
        <pc:picChg chg="del">
          <ac:chgData name="Angelica Olofsson Fernandez" userId="ce698ed2-e0d9-447d-9759-99f79b696a68" providerId="ADAL" clId="{1D41984B-4B0B-4861-81B3-E6A147DB6011}" dt="2025-11-25T09:20:43.100" v="2190" actId="478"/>
          <ac:picMkLst>
            <pc:docMk/>
            <pc:sldMk cId="2818013275" sldId="286"/>
            <ac:picMk id="6" creationId="{0FD378EF-F2FF-419B-F4CB-57E78B5F7B5B}"/>
          </ac:picMkLst>
        </pc:picChg>
      </pc:sldChg>
      <pc:sldChg chg="addSp modSp new mod">
        <pc:chgData name="Angelica Olofsson Fernandez" userId="ce698ed2-e0d9-447d-9759-99f79b696a68" providerId="ADAL" clId="{1D41984B-4B0B-4861-81B3-E6A147DB6011}" dt="2025-11-25T09:53:52.805" v="2357" actId="1076"/>
        <pc:sldMkLst>
          <pc:docMk/>
          <pc:sldMk cId="3401031067" sldId="287"/>
        </pc:sldMkLst>
        <pc:spChg chg="mod">
          <ac:chgData name="Angelica Olofsson Fernandez" userId="ce698ed2-e0d9-447d-9759-99f79b696a68" providerId="ADAL" clId="{1D41984B-4B0B-4861-81B3-E6A147DB6011}" dt="2025-11-25T09:53:33.930" v="2354" actId="26606"/>
          <ac:spMkLst>
            <pc:docMk/>
            <pc:sldMk cId="3401031067" sldId="287"/>
            <ac:spMk id="2" creationId="{E88C1BDD-D6FF-3F6D-3961-548D528CA145}"/>
          </ac:spMkLst>
        </pc:spChg>
        <pc:spChg chg="mod">
          <ac:chgData name="Angelica Olofsson Fernandez" userId="ce698ed2-e0d9-447d-9759-99f79b696a68" providerId="ADAL" clId="{1D41984B-4B0B-4861-81B3-E6A147DB6011}" dt="2025-11-25T09:53:33.930" v="2354" actId="26606"/>
          <ac:spMkLst>
            <pc:docMk/>
            <pc:sldMk cId="3401031067" sldId="287"/>
            <ac:spMk id="3" creationId="{51816AE6-3765-F174-DAFA-242206505688}"/>
          </ac:spMkLst>
        </pc:spChg>
        <pc:spChg chg="mod">
          <ac:chgData name="Angelica Olofsson Fernandez" userId="ce698ed2-e0d9-447d-9759-99f79b696a68" providerId="ADAL" clId="{1D41984B-4B0B-4861-81B3-E6A147DB6011}" dt="2025-11-25T09:53:33.930" v="2354" actId="26606"/>
          <ac:spMkLst>
            <pc:docMk/>
            <pc:sldMk cId="3401031067" sldId="287"/>
            <ac:spMk id="4" creationId="{DB877CFF-95FF-E13F-C382-148DAEFEE6F7}"/>
          </ac:spMkLst>
        </pc:spChg>
        <pc:picChg chg="add mod">
          <ac:chgData name="Angelica Olofsson Fernandez" userId="ce698ed2-e0d9-447d-9759-99f79b696a68" providerId="ADAL" clId="{1D41984B-4B0B-4861-81B3-E6A147DB6011}" dt="2025-11-25T09:53:52.805" v="2357" actId="1076"/>
          <ac:picMkLst>
            <pc:docMk/>
            <pc:sldMk cId="3401031067" sldId="287"/>
            <ac:picMk id="6" creationId="{E1246B89-A8B7-266D-5A5D-C1A93DD9A06E}"/>
          </ac:picMkLst>
        </pc:picChg>
      </pc:sldChg>
    </pc:docChg>
  </pc:docChgLst>
  <pc:docChgLst>
    <pc:chgData name="Angelica Olofsson Fernandez" userId="ce698ed2-e0d9-447d-9759-99f79b696a68" providerId="ADAL" clId="{33048C65-453C-4F66-8EB9-92E58816A5A5}"/>
    <pc:docChg chg="undo custSel addSld delSld modSld sldOrd">
      <pc:chgData name="Angelica Olofsson Fernandez" userId="ce698ed2-e0d9-447d-9759-99f79b696a68" providerId="ADAL" clId="{33048C65-453C-4F66-8EB9-92E58816A5A5}" dt="2025-10-22T08:43:14.598" v="2149" actId="1076"/>
      <pc:docMkLst>
        <pc:docMk/>
      </pc:docMkLst>
      <pc:sldChg chg="addSp modSp mod modClrScheme chgLayout">
        <pc:chgData name="Angelica Olofsson Fernandez" userId="ce698ed2-e0d9-447d-9759-99f79b696a68" providerId="ADAL" clId="{33048C65-453C-4F66-8EB9-92E58816A5A5}" dt="2025-10-20T08:22:04.507" v="1371" actId="1076"/>
        <pc:sldMkLst>
          <pc:docMk/>
          <pc:sldMk cId="2067853291" sldId="258"/>
        </pc:sldMkLst>
        <pc:spChg chg="mod">
          <ac:chgData name="Angelica Olofsson Fernandez" userId="ce698ed2-e0d9-447d-9759-99f79b696a68" providerId="ADAL" clId="{33048C65-453C-4F66-8EB9-92E58816A5A5}" dt="2025-10-20T08:22:04.507" v="1371" actId="1076"/>
          <ac:spMkLst>
            <pc:docMk/>
            <pc:sldMk cId="2067853291" sldId="258"/>
            <ac:spMk id="4" creationId="{B5A1D8DF-9A22-8A0A-BA9B-06E52ED90745}"/>
          </ac:spMkLst>
        </pc:spChg>
        <pc:spChg chg="mod">
          <ac:chgData name="Angelica Olofsson Fernandez" userId="ce698ed2-e0d9-447d-9759-99f79b696a68" providerId="ADAL" clId="{33048C65-453C-4F66-8EB9-92E58816A5A5}" dt="2025-10-20T06:34:55.949" v="11" actId="26606"/>
          <ac:spMkLst>
            <pc:docMk/>
            <pc:sldMk cId="2067853291" sldId="258"/>
            <ac:spMk id="5" creationId="{2CF24545-472F-BA0D-A434-44D1401C821D}"/>
          </ac:spMkLst>
        </pc:spChg>
        <pc:spChg chg="add mod">
          <ac:chgData name="Angelica Olofsson Fernandez" userId="ce698ed2-e0d9-447d-9759-99f79b696a68" providerId="ADAL" clId="{33048C65-453C-4F66-8EB9-92E58816A5A5}" dt="2025-10-20T06:34:55.949" v="11" actId="26606"/>
          <ac:spMkLst>
            <pc:docMk/>
            <pc:sldMk cId="2067853291" sldId="258"/>
            <ac:spMk id="11" creationId="{D874054E-3804-1A92-8F35-9174556923C8}"/>
          </ac:spMkLst>
        </pc:spChg>
        <pc:picChg chg="add mod">
          <ac:chgData name="Angelica Olofsson Fernandez" userId="ce698ed2-e0d9-447d-9759-99f79b696a68" providerId="ADAL" clId="{33048C65-453C-4F66-8EB9-92E58816A5A5}" dt="2025-10-20T06:35:11.662" v="15" actId="1076"/>
          <ac:picMkLst>
            <pc:docMk/>
            <pc:sldMk cId="2067853291" sldId="258"/>
            <ac:picMk id="7" creationId="{60481E9C-35D0-38C1-E8A6-D28BA373F8E1}"/>
          </ac:picMkLst>
        </pc:picChg>
      </pc:sldChg>
      <pc:sldChg chg="addSp delSp modSp new mod setBg modClrScheme chgLayout">
        <pc:chgData name="Angelica Olofsson Fernandez" userId="ce698ed2-e0d9-447d-9759-99f79b696a68" providerId="ADAL" clId="{33048C65-453C-4F66-8EB9-92E58816A5A5}" dt="2025-10-21T11:51:49.709" v="1857"/>
        <pc:sldMkLst>
          <pc:docMk/>
          <pc:sldMk cId="2868015310" sldId="259"/>
        </pc:sldMkLst>
      </pc:sldChg>
      <pc:sldChg chg="addSp delSp modSp new del mod modClrScheme chgLayout">
        <pc:chgData name="Angelica Olofsson Fernandez" userId="ce698ed2-e0d9-447d-9759-99f79b696a68" providerId="ADAL" clId="{33048C65-453C-4F66-8EB9-92E58816A5A5}" dt="2025-10-20T08:12:45.650" v="1237" actId="47"/>
        <pc:sldMkLst>
          <pc:docMk/>
          <pc:sldMk cId="1093439825" sldId="260"/>
        </pc:sldMkLst>
      </pc:sldChg>
      <pc:sldChg chg="addSp modSp new mod ord setBg">
        <pc:chgData name="Angelica Olofsson Fernandez" userId="ce698ed2-e0d9-447d-9759-99f79b696a68" providerId="ADAL" clId="{33048C65-453C-4F66-8EB9-92E58816A5A5}" dt="2025-10-21T11:51:23.018" v="1854"/>
        <pc:sldMkLst>
          <pc:docMk/>
          <pc:sldMk cId="2206875781" sldId="261"/>
        </pc:sldMkLst>
      </pc:sldChg>
      <pc:sldChg chg="addSp delSp modSp add mod setBg">
        <pc:chgData name="Angelica Olofsson Fernandez" userId="ce698ed2-e0d9-447d-9759-99f79b696a68" providerId="ADAL" clId="{33048C65-453C-4F66-8EB9-92E58816A5A5}" dt="2025-10-22T05:27:03.724" v="1864" actId="1076"/>
        <pc:sldMkLst>
          <pc:docMk/>
          <pc:sldMk cId="2665988597" sldId="262"/>
        </pc:sldMkLst>
      </pc:sldChg>
      <pc:sldChg chg="modSp add mod setBg">
        <pc:chgData name="Angelica Olofsson Fernandez" userId="ce698ed2-e0d9-447d-9759-99f79b696a68" providerId="ADAL" clId="{33048C65-453C-4F66-8EB9-92E58816A5A5}" dt="2025-10-21T11:51:40.656" v="1856"/>
        <pc:sldMkLst>
          <pc:docMk/>
          <pc:sldMk cId="3088786853" sldId="263"/>
        </pc:sldMkLst>
      </pc:sldChg>
      <pc:sldChg chg="add">
        <pc:chgData name="Angelica Olofsson Fernandez" userId="ce698ed2-e0d9-447d-9759-99f79b696a68" providerId="ADAL" clId="{33048C65-453C-4F66-8EB9-92E58816A5A5}" dt="2025-10-20T07:58:48.377" v="1002" actId="2890"/>
        <pc:sldMkLst>
          <pc:docMk/>
          <pc:sldMk cId="724703054" sldId="264"/>
        </pc:sldMkLst>
      </pc:sldChg>
      <pc:sldChg chg="addSp delSp modSp add mod">
        <pc:chgData name="Angelica Olofsson Fernandez" userId="ce698ed2-e0d9-447d-9759-99f79b696a68" providerId="ADAL" clId="{33048C65-453C-4F66-8EB9-92E58816A5A5}" dt="2025-10-21T10:42:43.799" v="1763" actId="404"/>
        <pc:sldMkLst>
          <pc:docMk/>
          <pc:sldMk cId="2286100409" sldId="265"/>
        </pc:sldMkLst>
        <pc:graphicFrameChg chg="add mod modGraphic">
          <ac:chgData name="Angelica Olofsson Fernandez" userId="ce698ed2-e0d9-447d-9759-99f79b696a68" providerId="ADAL" clId="{33048C65-453C-4F66-8EB9-92E58816A5A5}" dt="2025-10-21T10:42:43.799" v="1763" actId="404"/>
          <ac:graphicFrameMkLst>
            <pc:docMk/>
            <pc:sldMk cId="2286100409" sldId="265"/>
            <ac:graphicFrameMk id="4" creationId="{05086D09-0660-0579-A424-59EC425FFF55}"/>
          </ac:graphicFrameMkLst>
        </pc:graphicFrameChg>
      </pc:sldChg>
      <pc:sldChg chg="addSp delSp modSp new del mod">
        <pc:chgData name="Angelica Olofsson Fernandez" userId="ce698ed2-e0d9-447d-9759-99f79b696a68" providerId="ADAL" clId="{33048C65-453C-4F66-8EB9-92E58816A5A5}" dt="2025-10-20T08:26:49.974" v="1395" actId="47"/>
        <pc:sldMkLst>
          <pc:docMk/>
          <pc:sldMk cId="3495210872" sldId="266"/>
        </pc:sldMkLst>
      </pc:sldChg>
      <pc:sldChg chg="addSp delSp modSp new mod">
        <pc:chgData name="Angelica Olofsson Fernandez" userId="ce698ed2-e0d9-447d-9759-99f79b696a68" providerId="ADAL" clId="{33048C65-453C-4F66-8EB9-92E58816A5A5}" dt="2025-10-21T11:19:16.659" v="1825" actId="22"/>
        <pc:sldMkLst>
          <pc:docMk/>
          <pc:sldMk cId="3037031453" sldId="267"/>
        </pc:sldMkLst>
      </pc:sldChg>
      <pc:sldChg chg="addSp modSp new">
        <pc:chgData name="Angelica Olofsson Fernandez" userId="ce698ed2-e0d9-447d-9759-99f79b696a68" providerId="ADAL" clId="{33048C65-453C-4F66-8EB9-92E58816A5A5}" dt="2025-10-20T08:26:57.647" v="1397"/>
        <pc:sldMkLst>
          <pc:docMk/>
          <pc:sldMk cId="2372605489" sldId="268"/>
        </pc:sldMkLst>
      </pc:sldChg>
      <pc:sldChg chg="addSp delSp modSp new mod ord">
        <pc:chgData name="Angelica Olofsson Fernandez" userId="ce698ed2-e0d9-447d-9759-99f79b696a68" providerId="ADAL" clId="{33048C65-453C-4F66-8EB9-92E58816A5A5}" dt="2025-10-20T13:38:07.283" v="1752"/>
        <pc:sldMkLst>
          <pc:docMk/>
          <pc:sldMk cId="2348324107" sldId="269"/>
        </pc:sldMkLst>
        <pc:spChg chg="mod">
          <ac:chgData name="Angelica Olofsson Fernandez" userId="ce698ed2-e0d9-447d-9759-99f79b696a68" providerId="ADAL" clId="{33048C65-453C-4F66-8EB9-92E58816A5A5}" dt="2025-10-20T13:19:02.092" v="1667" actId="20577"/>
          <ac:spMkLst>
            <pc:docMk/>
            <pc:sldMk cId="2348324107" sldId="269"/>
            <ac:spMk id="2" creationId="{4F9EF30B-C16C-0762-53EB-B58E901E47A6}"/>
          </ac:spMkLst>
        </pc:spChg>
        <pc:spChg chg="mod">
          <ac:chgData name="Angelica Olofsson Fernandez" userId="ce698ed2-e0d9-447d-9759-99f79b696a68" providerId="ADAL" clId="{33048C65-453C-4F66-8EB9-92E58816A5A5}" dt="2025-10-20T13:38:07.283" v="1752"/>
          <ac:spMkLst>
            <pc:docMk/>
            <pc:sldMk cId="2348324107" sldId="269"/>
            <ac:spMk id="4" creationId="{876CD80A-BB51-8B76-734D-0C647F8FB29D}"/>
          </ac:spMkLst>
        </pc:spChg>
        <pc:picChg chg="add mod">
          <ac:chgData name="Angelica Olofsson Fernandez" userId="ce698ed2-e0d9-447d-9759-99f79b696a68" providerId="ADAL" clId="{33048C65-453C-4F66-8EB9-92E58816A5A5}" dt="2025-10-20T13:18:50.743" v="1642"/>
          <ac:picMkLst>
            <pc:docMk/>
            <pc:sldMk cId="2348324107" sldId="269"/>
            <ac:picMk id="6" creationId="{79D88C7A-35B1-CDF1-732A-C7A7D7706EBA}"/>
          </ac:picMkLst>
        </pc:picChg>
      </pc:sldChg>
      <pc:sldChg chg="addSp delSp modSp new mod modClrScheme chgLayout">
        <pc:chgData name="Angelica Olofsson Fernandez" userId="ce698ed2-e0d9-447d-9759-99f79b696a68" providerId="ADAL" clId="{33048C65-453C-4F66-8EB9-92E58816A5A5}" dt="2025-10-21T10:45:57.342" v="1794" actId="1076"/>
        <pc:sldMkLst>
          <pc:docMk/>
          <pc:sldMk cId="3403916472" sldId="270"/>
        </pc:sldMkLst>
        <pc:spChg chg="mod">
          <ac:chgData name="Angelica Olofsson Fernandez" userId="ce698ed2-e0d9-447d-9759-99f79b696a68" providerId="ADAL" clId="{33048C65-453C-4F66-8EB9-92E58816A5A5}" dt="2025-10-21T10:45:55.798" v="1793" actId="1076"/>
          <ac:spMkLst>
            <pc:docMk/>
            <pc:sldMk cId="3403916472" sldId="270"/>
            <ac:spMk id="2" creationId="{30B22451-3E28-25E5-4597-78F6A9064D4E}"/>
          </ac:spMkLst>
        </pc:spChg>
        <pc:picChg chg="add mod">
          <ac:chgData name="Angelica Olofsson Fernandez" userId="ce698ed2-e0d9-447d-9759-99f79b696a68" providerId="ADAL" clId="{33048C65-453C-4F66-8EB9-92E58816A5A5}" dt="2025-10-21T10:45:57.342" v="1794" actId="1076"/>
          <ac:picMkLst>
            <pc:docMk/>
            <pc:sldMk cId="3403916472" sldId="270"/>
            <ac:picMk id="5" creationId="{3DC2E03E-E50A-C48D-88E5-90357DDF6728}"/>
          </ac:picMkLst>
        </pc:picChg>
      </pc:sldChg>
      <pc:sldChg chg="delSp modSp add mod ord">
        <pc:chgData name="Angelica Olofsson Fernandez" userId="ce698ed2-e0d9-447d-9759-99f79b696a68" providerId="ADAL" clId="{33048C65-453C-4F66-8EB9-92E58816A5A5}" dt="2025-10-21T10:46:32.501" v="1822" actId="1076"/>
        <pc:sldMkLst>
          <pc:docMk/>
          <pc:sldMk cId="3797026893" sldId="271"/>
        </pc:sldMkLst>
        <pc:spChg chg="mod">
          <ac:chgData name="Angelica Olofsson Fernandez" userId="ce698ed2-e0d9-447d-9759-99f79b696a68" providerId="ADAL" clId="{33048C65-453C-4F66-8EB9-92E58816A5A5}" dt="2025-10-21T10:46:32.501" v="1822" actId="1076"/>
          <ac:spMkLst>
            <pc:docMk/>
            <pc:sldMk cId="3797026893" sldId="271"/>
            <ac:spMk id="2" creationId="{268701DA-CEE4-A428-DF55-BA49EC85D510}"/>
          </ac:spMkLst>
        </pc:spChg>
      </pc:sldChg>
      <pc:sldChg chg="new">
        <pc:chgData name="Angelica Olofsson Fernandez" userId="ce698ed2-e0d9-447d-9759-99f79b696a68" providerId="ADAL" clId="{33048C65-453C-4F66-8EB9-92E58816A5A5}" dt="2025-10-21T10:46:41.764" v="1823" actId="680"/>
        <pc:sldMkLst>
          <pc:docMk/>
          <pc:sldMk cId="367061535" sldId="272"/>
        </pc:sldMkLst>
      </pc:sldChg>
      <pc:sldChg chg="addSp delSp modSp new del mod">
        <pc:chgData name="Angelica Olofsson Fernandez" userId="ce698ed2-e0d9-447d-9759-99f79b696a68" providerId="ADAL" clId="{33048C65-453C-4F66-8EB9-92E58816A5A5}" dt="2025-10-21T11:39:56.231" v="1846" actId="47"/>
        <pc:sldMkLst>
          <pc:docMk/>
          <pc:sldMk cId="412343626" sldId="273"/>
        </pc:sldMkLst>
      </pc:sldChg>
      <pc:sldChg chg="addSp delSp modSp new mod">
        <pc:chgData name="Angelica Olofsson Fernandez" userId="ce698ed2-e0d9-447d-9759-99f79b696a68" providerId="ADAL" clId="{33048C65-453C-4F66-8EB9-92E58816A5A5}" dt="2025-10-22T08:43:14.598" v="2149" actId="1076"/>
        <pc:sldMkLst>
          <pc:docMk/>
          <pc:sldMk cId="2126243583" sldId="273"/>
        </pc:sldMkLst>
      </pc:sldChg>
      <pc:sldChg chg="addSp delSp modSp new mod">
        <pc:chgData name="Angelica Olofsson Fernandez" userId="ce698ed2-e0d9-447d-9759-99f79b696a68" providerId="ADAL" clId="{33048C65-453C-4F66-8EB9-92E58816A5A5}" dt="2025-10-22T08:41:24.443" v="2148" actId="20577"/>
        <pc:sldMkLst>
          <pc:docMk/>
          <pc:sldMk cId="2788245607" sldId="277"/>
        </pc:sldMkLst>
      </pc:sldChg>
      <pc:sldChg chg="add del">
        <pc:chgData name="Angelica Olofsson Fernandez" userId="ce698ed2-e0d9-447d-9759-99f79b696a68" providerId="ADAL" clId="{33048C65-453C-4F66-8EB9-92E58816A5A5}" dt="2025-10-22T08:41:18.403" v="2147" actId="47"/>
        <pc:sldMkLst>
          <pc:docMk/>
          <pc:sldMk cId="0" sldId="27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4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3E842-2CAB-4B87-98A5-BA13DF15DA6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CA397AE-FB98-4F5F-8D2E-89115463BE42}">
      <dgm:prSet/>
      <dgm:spPr/>
      <dgm:t>
        <a:bodyPr/>
        <a:lstStyle/>
        <a:p>
          <a:r>
            <a:rPr lang="en-US"/>
            <a:t>Säker hantering av produktdata</a:t>
          </a:r>
        </a:p>
      </dgm:t>
    </dgm:pt>
    <dgm:pt modelId="{65943D3A-F7B2-4342-9FDB-F3C3EC4D2FB5}" type="parTrans" cxnId="{7FBA9A44-A844-49E3-A484-7967272F800B}">
      <dgm:prSet/>
      <dgm:spPr/>
      <dgm:t>
        <a:bodyPr/>
        <a:lstStyle/>
        <a:p>
          <a:endParaRPr lang="en-US"/>
        </a:p>
      </dgm:t>
    </dgm:pt>
    <dgm:pt modelId="{07A53684-496D-4031-B89C-E7BAABFFFFD1}" type="sibTrans" cxnId="{7FBA9A44-A844-49E3-A484-7967272F800B}">
      <dgm:prSet/>
      <dgm:spPr/>
      <dgm:t>
        <a:bodyPr/>
        <a:lstStyle/>
        <a:p>
          <a:endParaRPr lang="en-US"/>
        </a:p>
      </dgm:t>
    </dgm:pt>
    <dgm:pt modelId="{BB10A88C-678E-4B88-ABBA-F211E2ED9AE8}">
      <dgm:prSet/>
      <dgm:spPr/>
      <dgm:t>
        <a:bodyPr/>
        <a:lstStyle/>
        <a:p>
          <a:r>
            <a:rPr lang="en-US"/>
            <a:t>Flera kategorier – från 80 till ca 490</a:t>
          </a:r>
        </a:p>
      </dgm:t>
    </dgm:pt>
    <dgm:pt modelId="{2030075B-69D9-4C6D-969C-EE79C9858934}" type="parTrans" cxnId="{6742C2CA-8B94-4F17-A19A-6495FBE2EB58}">
      <dgm:prSet/>
      <dgm:spPr/>
      <dgm:t>
        <a:bodyPr/>
        <a:lstStyle/>
        <a:p>
          <a:endParaRPr lang="en-US"/>
        </a:p>
      </dgm:t>
    </dgm:pt>
    <dgm:pt modelId="{A966AC2C-02D9-4A50-8E71-18130B374F9B}" type="sibTrans" cxnId="{6742C2CA-8B94-4F17-A19A-6495FBE2EB58}">
      <dgm:prSet/>
      <dgm:spPr/>
      <dgm:t>
        <a:bodyPr/>
        <a:lstStyle/>
        <a:p>
          <a:endParaRPr lang="en-US"/>
        </a:p>
      </dgm:t>
    </dgm:pt>
    <dgm:pt modelId="{B00C37C6-71AD-438A-AAA8-E85D56588B4A}">
      <dgm:prSet/>
      <dgm:spPr/>
      <dgm:t>
        <a:bodyPr/>
        <a:lstStyle/>
        <a:p>
          <a:r>
            <a:rPr lang="en-US"/>
            <a:t>Bättre produktbenämningar</a:t>
          </a:r>
        </a:p>
      </dgm:t>
    </dgm:pt>
    <dgm:pt modelId="{2DF92F0F-C405-4C3D-8416-D5221D8F891F}" type="parTrans" cxnId="{5144C8CA-D3A0-4D73-9CF2-AD8AAFC26576}">
      <dgm:prSet/>
      <dgm:spPr/>
      <dgm:t>
        <a:bodyPr/>
        <a:lstStyle/>
        <a:p>
          <a:endParaRPr lang="en-US"/>
        </a:p>
      </dgm:t>
    </dgm:pt>
    <dgm:pt modelId="{BCE292E6-C591-4D1D-9C1C-6FA0F2FE3F51}" type="sibTrans" cxnId="{5144C8CA-D3A0-4D73-9CF2-AD8AAFC26576}">
      <dgm:prSet/>
      <dgm:spPr/>
      <dgm:t>
        <a:bodyPr/>
        <a:lstStyle/>
        <a:p>
          <a:endParaRPr lang="en-US"/>
        </a:p>
      </dgm:t>
    </dgm:pt>
    <dgm:pt modelId="{2AC5C555-F493-43C6-A9EB-E4357E017818}">
      <dgm:prSet/>
      <dgm:spPr/>
      <dgm:t>
        <a:bodyPr/>
        <a:lstStyle/>
        <a:p>
          <a:r>
            <a:rPr lang="en-US"/>
            <a:t>Enklare sök</a:t>
          </a:r>
        </a:p>
      </dgm:t>
    </dgm:pt>
    <dgm:pt modelId="{FCC11B2B-707D-4648-A822-CC885D86EF25}" type="parTrans" cxnId="{6E34A867-8456-40B0-BE43-95BFED301B13}">
      <dgm:prSet/>
      <dgm:spPr/>
      <dgm:t>
        <a:bodyPr/>
        <a:lstStyle/>
        <a:p>
          <a:endParaRPr lang="en-US"/>
        </a:p>
      </dgm:t>
    </dgm:pt>
    <dgm:pt modelId="{E12AA8AE-D1DB-4C8E-B02F-1D3778BD34B1}" type="sibTrans" cxnId="{6E34A867-8456-40B0-BE43-95BFED301B13}">
      <dgm:prSet/>
      <dgm:spPr/>
      <dgm:t>
        <a:bodyPr/>
        <a:lstStyle/>
        <a:p>
          <a:endParaRPr lang="en-US"/>
        </a:p>
      </dgm:t>
    </dgm:pt>
    <dgm:pt modelId="{2C1707FE-E654-44C9-B8B9-74D61C6ED100}" type="pres">
      <dgm:prSet presAssocID="{2573E842-2CAB-4B87-98A5-BA13DF15DA6B}" presName="root" presStyleCnt="0">
        <dgm:presLayoutVars>
          <dgm:dir/>
          <dgm:resizeHandles val="exact"/>
        </dgm:presLayoutVars>
      </dgm:prSet>
      <dgm:spPr/>
    </dgm:pt>
    <dgm:pt modelId="{6D0FD752-92E6-450A-97DB-B0EB5524D85F}" type="pres">
      <dgm:prSet presAssocID="{2CA397AE-FB98-4F5F-8D2E-89115463BE42}" presName="compNode" presStyleCnt="0"/>
      <dgm:spPr/>
    </dgm:pt>
    <dgm:pt modelId="{454468A5-D1E0-44E1-8777-AE3DE8ED80A0}" type="pres">
      <dgm:prSet presAssocID="{2CA397AE-FB98-4F5F-8D2E-89115463BE42}" presName="bgRect" presStyleLbl="bgShp" presStyleIdx="0" presStyleCnt="4"/>
      <dgm:spPr/>
    </dgm:pt>
    <dgm:pt modelId="{3D1D7FD0-514E-4CF4-8155-11D541229C4D}" type="pres">
      <dgm:prSet presAssocID="{2CA397AE-FB98-4F5F-8D2E-89115463BE4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ås"/>
        </a:ext>
      </dgm:extLst>
    </dgm:pt>
    <dgm:pt modelId="{6025C4B5-173F-4D7D-8320-9C188B9888AB}" type="pres">
      <dgm:prSet presAssocID="{2CA397AE-FB98-4F5F-8D2E-89115463BE42}" presName="spaceRect" presStyleCnt="0"/>
      <dgm:spPr/>
    </dgm:pt>
    <dgm:pt modelId="{17C61030-BE54-4405-9785-2ECCEB4E90C4}" type="pres">
      <dgm:prSet presAssocID="{2CA397AE-FB98-4F5F-8D2E-89115463BE42}" presName="parTx" presStyleLbl="revTx" presStyleIdx="0" presStyleCnt="4">
        <dgm:presLayoutVars>
          <dgm:chMax val="0"/>
          <dgm:chPref val="0"/>
        </dgm:presLayoutVars>
      </dgm:prSet>
      <dgm:spPr/>
    </dgm:pt>
    <dgm:pt modelId="{B0135E08-D6C4-463C-9013-9EEEBAFD0C18}" type="pres">
      <dgm:prSet presAssocID="{07A53684-496D-4031-B89C-E7BAABFFFFD1}" presName="sibTrans" presStyleCnt="0"/>
      <dgm:spPr/>
    </dgm:pt>
    <dgm:pt modelId="{45C92CBF-6CFB-4E8A-BD98-3E9A48B965A2}" type="pres">
      <dgm:prSet presAssocID="{BB10A88C-678E-4B88-ABBA-F211E2ED9AE8}" presName="compNode" presStyleCnt="0"/>
      <dgm:spPr/>
    </dgm:pt>
    <dgm:pt modelId="{3DB9CAB0-B0F8-45B2-9487-DEFC9F51FA8C}" type="pres">
      <dgm:prSet presAssocID="{BB10A88C-678E-4B88-ABBA-F211E2ED9AE8}" presName="bgRect" presStyleLbl="bgShp" presStyleIdx="1" presStyleCnt="4"/>
      <dgm:spPr/>
    </dgm:pt>
    <dgm:pt modelId="{F67FA1FD-D86F-4F41-81D0-70937528C686}" type="pres">
      <dgm:prSet presAssocID="{BB10A88C-678E-4B88-ABBA-F211E2ED9A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alkylator"/>
        </a:ext>
      </dgm:extLst>
    </dgm:pt>
    <dgm:pt modelId="{5479B793-3330-41C2-A545-C80A45525E33}" type="pres">
      <dgm:prSet presAssocID="{BB10A88C-678E-4B88-ABBA-F211E2ED9AE8}" presName="spaceRect" presStyleCnt="0"/>
      <dgm:spPr/>
    </dgm:pt>
    <dgm:pt modelId="{D06F79DF-7B7F-4011-A166-233C97B9F08C}" type="pres">
      <dgm:prSet presAssocID="{BB10A88C-678E-4B88-ABBA-F211E2ED9AE8}" presName="parTx" presStyleLbl="revTx" presStyleIdx="1" presStyleCnt="4">
        <dgm:presLayoutVars>
          <dgm:chMax val="0"/>
          <dgm:chPref val="0"/>
        </dgm:presLayoutVars>
      </dgm:prSet>
      <dgm:spPr/>
    </dgm:pt>
    <dgm:pt modelId="{3F436CE3-95E5-4DD2-B26B-95881D684606}" type="pres">
      <dgm:prSet presAssocID="{A966AC2C-02D9-4A50-8E71-18130B374F9B}" presName="sibTrans" presStyleCnt="0"/>
      <dgm:spPr/>
    </dgm:pt>
    <dgm:pt modelId="{F9882009-E92A-4B6B-A090-BFC4423121C2}" type="pres">
      <dgm:prSet presAssocID="{B00C37C6-71AD-438A-AAA8-E85D56588B4A}" presName="compNode" presStyleCnt="0"/>
      <dgm:spPr/>
    </dgm:pt>
    <dgm:pt modelId="{CA3A7C59-FE98-425C-ADFC-E8C688AB3408}" type="pres">
      <dgm:prSet presAssocID="{B00C37C6-71AD-438A-AAA8-E85D56588B4A}" presName="bgRect" presStyleLbl="bgShp" presStyleIdx="2" presStyleCnt="4"/>
      <dgm:spPr/>
    </dgm:pt>
    <dgm:pt modelId="{CA4B87BF-F241-44BC-BB72-1B33AF3B9C34}" type="pres">
      <dgm:prSet presAssocID="{B00C37C6-71AD-438A-AAA8-E85D56588B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AD6C77AB-6192-4E90-8DCC-6E4F76484A1A}" type="pres">
      <dgm:prSet presAssocID="{B00C37C6-71AD-438A-AAA8-E85D56588B4A}" presName="spaceRect" presStyleCnt="0"/>
      <dgm:spPr/>
    </dgm:pt>
    <dgm:pt modelId="{EFA2385C-D0E5-46FB-9DA5-297709D06A3D}" type="pres">
      <dgm:prSet presAssocID="{B00C37C6-71AD-438A-AAA8-E85D56588B4A}" presName="parTx" presStyleLbl="revTx" presStyleIdx="2" presStyleCnt="4">
        <dgm:presLayoutVars>
          <dgm:chMax val="0"/>
          <dgm:chPref val="0"/>
        </dgm:presLayoutVars>
      </dgm:prSet>
      <dgm:spPr/>
    </dgm:pt>
    <dgm:pt modelId="{7AF2B1FD-EE79-4048-8375-96FDECF4381F}" type="pres">
      <dgm:prSet presAssocID="{BCE292E6-C591-4D1D-9C1C-6FA0F2FE3F51}" presName="sibTrans" presStyleCnt="0"/>
      <dgm:spPr/>
    </dgm:pt>
    <dgm:pt modelId="{1D3302FB-E7D9-4395-98DF-F9B2A7D7AE3C}" type="pres">
      <dgm:prSet presAssocID="{2AC5C555-F493-43C6-A9EB-E4357E017818}" presName="compNode" presStyleCnt="0"/>
      <dgm:spPr/>
    </dgm:pt>
    <dgm:pt modelId="{05E9845B-ED6F-45B5-87D1-6F7B7DF86D8A}" type="pres">
      <dgm:prSet presAssocID="{2AC5C555-F493-43C6-A9EB-E4357E017818}" presName="bgRect" presStyleLbl="bgShp" presStyleIdx="3" presStyleCnt="4"/>
      <dgm:spPr/>
    </dgm:pt>
    <dgm:pt modelId="{5B8B3164-B116-446F-ACB2-A4834448AF65}" type="pres">
      <dgm:prSet presAssocID="{2AC5C555-F493-43C6-A9EB-E4357E0178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E274E3B-50CF-4639-9FB2-1499565DEFAF}" type="pres">
      <dgm:prSet presAssocID="{2AC5C555-F493-43C6-A9EB-E4357E017818}" presName="spaceRect" presStyleCnt="0"/>
      <dgm:spPr/>
    </dgm:pt>
    <dgm:pt modelId="{66D1B530-841A-4B42-B30E-56AC1CD03C61}" type="pres">
      <dgm:prSet presAssocID="{2AC5C555-F493-43C6-A9EB-E4357E01781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7D1175B-78A9-44DF-AD46-8FDD9EDD2449}" type="presOf" srcId="{2AC5C555-F493-43C6-A9EB-E4357E017818}" destId="{66D1B530-841A-4B42-B30E-56AC1CD03C61}" srcOrd="0" destOrd="0" presId="urn:microsoft.com/office/officeart/2018/2/layout/IconVerticalSolidList"/>
    <dgm:cxn modelId="{7FBA9A44-A844-49E3-A484-7967272F800B}" srcId="{2573E842-2CAB-4B87-98A5-BA13DF15DA6B}" destId="{2CA397AE-FB98-4F5F-8D2E-89115463BE42}" srcOrd="0" destOrd="0" parTransId="{65943D3A-F7B2-4342-9FDB-F3C3EC4D2FB5}" sibTransId="{07A53684-496D-4031-B89C-E7BAABFFFFD1}"/>
    <dgm:cxn modelId="{6E34A867-8456-40B0-BE43-95BFED301B13}" srcId="{2573E842-2CAB-4B87-98A5-BA13DF15DA6B}" destId="{2AC5C555-F493-43C6-A9EB-E4357E017818}" srcOrd="3" destOrd="0" parTransId="{FCC11B2B-707D-4648-A822-CC885D86EF25}" sibTransId="{E12AA8AE-D1DB-4C8E-B02F-1D3778BD34B1}"/>
    <dgm:cxn modelId="{EA802748-1298-47BF-B1A6-8720BB817F3D}" type="presOf" srcId="{BB10A88C-678E-4B88-ABBA-F211E2ED9AE8}" destId="{D06F79DF-7B7F-4011-A166-233C97B9F08C}" srcOrd="0" destOrd="0" presId="urn:microsoft.com/office/officeart/2018/2/layout/IconVerticalSolidList"/>
    <dgm:cxn modelId="{5B09916D-CC8E-4A92-82AA-9F1DC6E6591A}" type="presOf" srcId="{B00C37C6-71AD-438A-AAA8-E85D56588B4A}" destId="{EFA2385C-D0E5-46FB-9DA5-297709D06A3D}" srcOrd="0" destOrd="0" presId="urn:microsoft.com/office/officeart/2018/2/layout/IconVerticalSolidList"/>
    <dgm:cxn modelId="{777E7F52-A534-4ADE-9F9E-84882B4405DF}" type="presOf" srcId="{2CA397AE-FB98-4F5F-8D2E-89115463BE42}" destId="{17C61030-BE54-4405-9785-2ECCEB4E90C4}" srcOrd="0" destOrd="0" presId="urn:microsoft.com/office/officeart/2018/2/layout/IconVerticalSolidList"/>
    <dgm:cxn modelId="{6742C2CA-8B94-4F17-A19A-6495FBE2EB58}" srcId="{2573E842-2CAB-4B87-98A5-BA13DF15DA6B}" destId="{BB10A88C-678E-4B88-ABBA-F211E2ED9AE8}" srcOrd="1" destOrd="0" parTransId="{2030075B-69D9-4C6D-969C-EE79C9858934}" sibTransId="{A966AC2C-02D9-4A50-8E71-18130B374F9B}"/>
    <dgm:cxn modelId="{5144C8CA-D3A0-4D73-9CF2-AD8AAFC26576}" srcId="{2573E842-2CAB-4B87-98A5-BA13DF15DA6B}" destId="{B00C37C6-71AD-438A-AAA8-E85D56588B4A}" srcOrd="2" destOrd="0" parTransId="{2DF92F0F-C405-4C3D-8416-D5221D8F891F}" sibTransId="{BCE292E6-C591-4D1D-9C1C-6FA0F2FE3F51}"/>
    <dgm:cxn modelId="{FFC64FDC-27CA-46E4-AFD6-1D3C8722168D}" type="presOf" srcId="{2573E842-2CAB-4B87-98A5-BA13DF15DA6B}" destId="{2C1707FE-E654-44C9-B8B9-74D61C6ED100}" srcOrd="0" destOrd="0" presId="urn:microsoft.com/office/officeart/2018/2/layout/IconVerticalSolidList"/>
    <dgm:cxn modelId="{0CE1573E-420B-41D7-AD3A-F102E5DE1036}" type="presParOf" srcId="{2C1707FE-E654-44C9-B8B9-74D61C6ED100}" destId="{6D0FD752-92E6-450A-97DB-B0EB5524D85F}" srcOrd="0" destOrd="0" presId="urn:microsoft.com/office/officeart/2018/2/layout/IconVerticalSolidList"/>
    <dgm:cxn modelId="{9CE556FE-9524-4F0F-B730-DD344DF0BF0C}" type="presParOf" srcId="{6D0FD752-92E6-450A-97DB-B0EB5524D85F}" destId="{454468A5-D1E0-44E1-8777-AE3DE8ED80A0}" srcOrd="0" destOrd="0" presId="urn:microsoft.com/office/officeart/2018/2/layout/IconVerticalSolidList"/>
    <dgm:cxn modelId="{FC8116E8-AA1F-4E6B-ACF0-8838BE6087A2}" type="presParOf" srcId="{6D0FD752-92E6-450A-97DB-B0EB5524D85F}" destId="{3D1D7FD0-514E-4CF4-8155-11D541229C4D}" srcOrd="1" destOrd="0" presId="urn:microsoft.com/office/officeart/2018/2/layout/IconVerticalSolidList"/>
    <dgm:cxn modelId="{75444D3A-CD85-4E5C-BC7A-94C4097D2B4A}" type="presParOf" srcId="{6D0FD752-92E6-450A-97DB-B0EB5524D85F}" destId="{6025C4B5-173F-4D7D-8320-9C188B9888AB}" srcOrd="2" destOrd="0" presId="urn:microsoft.com/office/officeart/2018/2/layout/IconVerticalSolidList"/>
    <dgm:cxn modelId="{6635501F-F9B3-4433-B04B-EAE4F8A55BC1}" type="presParOf" srcId="{6D0FD752-92E6-450A-97DB-B0EB5524D85F}" destId="{17C61030-BE54-4405-9785-2ECCEB4E90C4}" srcOrd="3" destOrd="0" presId="urn:microsoft.com/office/officeart/2018/2/layout/IconVerticalSolidList"/>
    <dgm:cxn modelId="{4FA342DC-F800-482B-93BF-C7715A4A6554}" type="presParOf" srcId="{2C1707FE-E654-44C9-B8B9-74D61C6ED100}" destId="{B0135E08-D6C4-463C-9013-9EEEBAFD0C18}" srcOrd="1" destOrd="0" presId="urn:microsoft.com/office/officeart/2018/2/layout/IconVerticalSolidList"/>
    <dgm:cxn modelId="{57F7479A-2683-4BAA-8953-301877D814A7}" type="presParOf" srcId="{2C1707FE-E654-44C9-B8B9-74D61C6ED100}" destId="{45C92CBF-6CFB-4E8A-BD98-3E9A48B965A2}" srcOrd="2" destOrd="0" presId="urn:microsoft.com/office/officeart/2018/2/layout/IconVerticalSolidList"/>
    <dgm:cxn modelId="{64F4D5E8-0566-41E5-B8AC-E49FA1027E2C}" type="presParOf" srcId="{45C92CBF-6CFB-4E8A-BD98-3E9A48B965A2}" destId="{3DB9CAB0-B0F8-45B2-9487-DEFC9F51FA8C}" srcOrd="0" destOrd="0" presId="urn:microsoft.com/office/officeart/2018/2/layout/IconVerticalSolidList"/>
    <dgm:cxn modelId="{8284C676-6024-4E54-9235-1224179E6865}" type="presParOf" srcId="{45C92CBF-6CFB-4E8A-BD98-3E9A48B965A2}" destId="{F67FA1FD-D86F-4F41-81D0-70937528C686}" srcOrd="1" destOrd="0" presId="urn:microsoft.com/office/officeart/2018/2/layout/IconVerticalSolidList"/>
    <dgm:cxn modelId="{5051139A-D1B7-44BC-A5A3-CE3F29605EE8}" type="presParOf" srcId="{45C92CBF-6CFB-4E8A-BD98-3E9A48B965A2}" destId="{5479B793-3330-41C2-A545-C80A45525E33}" srcOrd="2" destOrd="0" presId="urn:microsoft.com/office/officeart/2018/2/layout/IconVerticalSolidList"/>
    <dgm:cxn modelId="{8A302272-1FF3-4264-A911-DB2D5C35E1C7}" type="presParOf" srcId="{45C92CBF-6CFB-4E8A-BD98-3E9A48B965A2}" destId="{D06F79DF-7B7F-4011-A166-233C97B9F08C}" srcOrd="3" destOrd="0" presId="urn:microsoft.com/office/officeart/2018/2/layout/IconVerticalSolidList"/>
    <dgm:cxn modelId="{A6E27263-3489-4E38-9835-3E4F8F7A0CCC}" type="presParOf" srcId="{2C1707FE-E654-44C9-B8B9-74D61C6ED100}" destId="{3F436CE3-95E5-4DD2-B26B-95881D684606}" srcOrd="3" destOrd="0" presId="urn:microsoft.com/office/officeart/2018/2/layout/IconVerticalSolidList"/>
    <dgm:cxn modelId="{1EAE7378-17F5-462A-9083-52C3F20B7657}" type="presParOf" srcId="{2C1707FE-E654-44C9-B8B9-74D61C6ED100}" destId="{F9882009-E92A-4B6B-A090-BFC4423121C2}" srcOrd="4" destOrd="0" presId="urn:microsoft.com/office/officeart/2018/2/layout/IconVerticalSolidList"/>
    <dgm:cxn modelId="{628CB22D-B6BF-4034-8B98-A20A5CB7D86F}" type="presParOf" srcId="{F9882009-E92A-4B6B-A090-BFC4423121C2}" destId="{CA3A7C59-FE98-425C-ADFC-E8C688AB3408}" srcOrd="0" destOrd="0" presId="urn:microsoft.com/office/officeart/2018/2/layout/IconVerticalSolidList"/>
    <dgm:cxn modelId="{43F3B320-5CA1-4BFC-9AA2-10110056C80D}" type="presParOf" srcId="{F9882009-E92A-4B6B-A090-BFC4423121C2}" destId="{CA4B87BF-F241-44BC-BB72-1B33AF3B9C34}" srcOrd="1" destOrd="0" presId="urn:microsoft.com/office/officeart/2018/2/layout/IconVerticalSolidList"/>
    <dgm:cxn modelId="{9ADD9452-1997-42DE-A9A0-05C150C8F273}" type="presParOf" srcId="{F9882009-E92A-4B6B-A090-BFC4423121C2}" destId="{AD6C77AB-6192-4E90-8DCC-6E4F76484A1A}" srcOrd="2" destOrd="0" presId="urn:microsoft.com/office/officeart/2018/2/layout/IconVerticalSolidList"/>
    <dgm:cxn modelId="{B7038FD1-8109-4E2A-B259-021262B3671C}" type="presParOf" srcId="{F9882009-E92A-4B6B-A090-BFC4423121C2}" destId="{EFA2385C-D0E5-46FB-9DA5-297709D06A3D}" srcOrd="3" destOrd="0" presId="urn:microsoft.com/office/officeart/2018/2/layout/IconVerticalSolidList"/>
    <dgm:cxn modelId="{6FFA056E-AA58-47CC-98F4-D7FBA7BD3DAB}" type="presParOf" srcId="{2C1707FE-E654-44C9-B8B9-74D61C6ED100}" destId="{7AF2B1FD-EE79-4048-8375-96FDECF4381F}" srcOrd="5" destOrd="0" presId="urn:microsoft.com/office/officeart/2018/2/layout/IconVerticalSolidList"/>
    <dgm:cxn modelId="{7AC46C8A-4B0A-427C-8EBA-53092BC2460E}" type="presParOf" srcId="{2C1707FE-E654-44C9-B8B9-74D61C6ED100}" destId="{1D3302FB-E7D9-4395-98DF-F9B2A7D7AE3C}" srcOrd="6" destOrd="0" presId="urn:microsoft.com/office/officeart/2018/2/layout/IconVerticalSolidList"/>
    <dgm:cxn modelId="{F14ED9D4-D63E-4C75-8D94-9F10A3DB5D7A}" type="presParOf" srcId="{1D3302FB-E7D9-4395-98DF-F9B2A7D7AE3C}" destId="{05E9845B-ED6F-45B5-87D1-6F7B7DF86D8A}" srcOrd="0" destOrd="0" presId="urn:microsoft.com/office/officeart/2018/2/layout/IconVerticalSolidList"/>
    <dgm:cxn modelId="{580F1BDD-C1D3-4B8D-B9DC-3AACA4B8C97B}" type="presParOf" srcId="{1D3302FB-E7D9-4395-98DF-F9B2A7D7AE3C}" destId="{5B8B3164-B116-446F-ACB2-A4834448AF65}" srcOrd="1" destOrd="0" presId="urn:microsoft.com/office/officeart/2018/2/layout/IconVerticalSolidList"/>
    <dgm:cxn modelId="{6593EEA2-0E66-408B-B204-994FB014B287}" type="presParOf" srcId="{1D3302FB-E7D9-4395-98DF-F9B2A7D7AE3C}" destId="{DE274E3B-50CF-4639-9FB2-1499565DEFAF}" srcOrd="2" destOrd="0" presId="urn:microsoft.com/office/officeart/2018/2/layout/IconVerticalSolidList"/>
    <dgm:cxn modelId="{F29211CD-AC2C-4F95-9816-D94A6325E602}" type="presParOf" srcId="{1D3302FB-E7D9-4395-98DF-F9B2A7D7AE3C}" destId="{66D1B530-841A-4B42-B30E-56AC1CD03C6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0939F9-AEC1-46E2-B331-76D94E95554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D0EBE9-36B2-4C92-BA8C-BC82E003209C}">
      <dgm:prSet/>
      <dgm:spPr/>
      <dgm:t>
        <a:bodyPr/>
        <a:lstStyle/>
        <a:p>
          <a:r>
            <a:rPr lang="en-US"/>
            <a:t>Jobbet fortsätter 2026</a:t>
          </a:r>
        </a:p>
      </dgm:t>
    </dgm:pt>
    <dgm:pt modelId="{A59563EC-3EAD-461D-A024-42310469A71D}" type="parTrans" cxnId="{6C323AE9-6BAE-4CE5-AAA2-8409BA788205}">
      <dgm:prSet/>
      <dgm:spPr/>
      <dgm:t>
        <a:bodyPr/>
        <a:lstStyle/>
        <a:p>
          <a:endParaRPr lang="en-US"/>
        </a:p>
      </dgm:t>
    </dgm:pt>
    <dgm:pt modelId="{DCED644E-9D42-44AF-AC35-E57DB609AC8B}" type="sibTrans" cxnId="{6C323AE9-6BAE-4CE5-AAA2-8409BA788205}">
      <dgm:prSet/>
      <dgm:spPr/>
      <dgm:t>
        <a:bodyPr/>
        <a:lstStyle/>
        <a:p>
          <a:endParaRPr lang="en-US"/>
        </a:p>
      </dgm:t>
    </dgm:pt>
    <dgm:pt modelId="{9AACF5CB-C309-4FC6-99B1-C6CEE05BD1D9}">
      <dgm:prSet/>
      <dgm:spPr/>
      <dgm:t>
        <a:bodyPr/>
        <a:lstStyle/>
        <a:p>
          <a:r>
            <a:rPr lang="en-US"/>
            <a:t>Vi tar gärna emot frågor och synpunkter</a:t>
          </a:r>
        </a:p>
      </dgm:t>
    </dgm:pt>
    <dgm:pt modelId="{1D0B071B-BD45-4B53-B109-49D4364CDF20}" type="parTrans" cxnId="{01D37CEA-9B45-4904-A74A-E5CEEC2CED11}">
      <dgm:prSet/>
      <dgm:spPr/>
      <dgm:t>
        <a:bodyPr/>
        <a:lstStyle/>
        <a:p>
          <a:endParaRPr lang="en-US"/>
        </a:p>
      </dgm:t>
    </dgm:pt>
    <dgm:pt modelId="{1780DFC1-1803-4B40-A187-FBF9B01A53BC}" type="sibTrans" cxnId="{01D37CEA-9B45-4904-A74A-E5CEEC2CED11}">
      <dgm:prSet/>
      <dgm:spPr/>
      <dgm:t>
        <a:bodyPr/>
        <a:lstStyle/>
        <a:p>
          <a:endParaRPr lang="en-US"/>
        </a:p>
      </dgm:t>
    </dgm:pt>
    <dgm:pt modelId="{9371AED2-3E37-46E2-A20C-9487C087D191}">
      <dgm:prSet/>
      <dgm:spPr/>
      <dgm:t>
        <a:bodyPr/>
        <a:lstStyle/>
        <a:p>
          <a:r>
            <a:rPr lang="en-US"/>
            <a:t>Följ oss på LinkedIn</a:t>
          </a:r>
        </a:p>
      </dgm:t>
    </dgm:pt>
    <dgm:pt modelId="{6D8436CE-4749-404A-A493-15DCD8523A6E}" type="parTrans" cxnId="{C6227247-F10C-4985-832F-1E88CA286303}">
      <dgm:prSet/>
      <dgm:spPr/>
      <dgm:t>
        <a:bodyPr/>
        <a:lstStyle/>
        <a:p>
          <a:endParaRPr lang="en-US"/>
        </a:p>
      </dgm:t>
    </dgm:pt>
    <dgm:pt modelId="{7AABFFDF-3546-4A64-A47E-834A1B08E3E4}" type="sibTrans" cxnId="{C6227247-F10C-4985-832F-1E88CA286303}">
      <dgm:prSet/>
      <dgm:spPr/>
      <dgm:t>
        <a:bodyPr/>
        <a:lstStyle/>
        <a:p>
          <a:endParaRPr lang="en-US"/>
        </a:p>
      </dgm:t>
    </dgm:pt>
    <dgm:pt modelId="{3B459F55-A959-432D-8F8D-172D5793980B}" type="pres">
      <dgm:prSet presAssocID="{910939F9-AEC1-46E2-B331-76D94E955544}" presName="root" presStyleCnt="0">
        <dgm:presLayoutVars>
          <dgm:dir/>
          <dgm:resizeHandles val="exact"/>
        </dgm:presLayoutVars>
      </dgm:prSet>
      <dgm:spPr/>
    </dgm:pt>
    <dgm:pt modelId="{1EE1E77E-240F-43D2-860D-8951A6151A2D}" type="pres">
      <dgm:prSet presAssocID="{39D0EBE9-36B2-4C92-BA8C-BC82E003209C}" presName="compNode" presStyleCnt="0"/>
      <dgm:spPr/>
    </dgm:pt>
    <dgm:pt modelId="{E287D7FF-B5FF-4FF1-A84E-52BA8F6A5B2C}" type="pres">
      <dgm:prSet presAssocID="{39D0EBE9-36B2-4C92-BA8C-BC82E003209C}" presName="bgRect" presStyleLbl="bgShp" presStyleIdx="0" presStyleCnt="3"/>
      <dgm:spPr/>
    </dgm:pt>
    <dgm:pt modelId="{76DC81DA-2F5A-4085-8E7A-C94D24AD94E9}" type="pres">
      <dgm:prSet presAssocID="{39D0EBE9-36B2-4C92-BA8C-BC82E003209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ck"/>
        </a:ext>
      </dgm:extLst>
    </dgm:pt>
    <dgm:pt modelId="{4A48F7B4-8A50-4CCC-ACBB-3E7BD585C1B5}" type="pres">
      <dgm:prSet presAssocID="{39D0EBE9-36B2-4C92-BA8C-BC82E003209C}" presName="spaceRect" presStyleCnt="0"/>
      <dgm:spPr/>
    </dgm:pt>
    <dgm:pt modelId="{3067421E-0C5E-4CE7-BC7B-2463AB236219}" type="pres">
      <dgm:prSet presAssocID="{39D0EBE9-36B2-4C92-BA8C-BC82E003209C}" presName="parTx" presStyleLbl="revTx" presStyleIdx="0" presStyleCnt="3">
        <dgm:presLayoutVars>
          <dgm:chMax val="0"/>
          <dgm:chPref val="0"/>
        </dgm:presLayoutVars>
      </dgm:prSet>
      <dgm:spPr/>
    </dgm:pt>
    <dgm:pt modelId="{CD01AB61-A40F-4161-87EE-0898582D2AD9}" type="pres">
      <dgm:prSet presAssocID="{DCED644E-9D42-44AF-AC35-E57DB609AC8B}" presName="sibTrans" presStyleCnt="0"/>
      <dgm:spPr/>
    </dgm:pt>
    <dgm:pt modelId="{FD40518D-8878-4FD0-8087-9BFBB9EA0CEB}" type="pres">
      <dgm:prSet presAssocID="{9AACF5CB-C309-4FC6-99B1-C6CEE05BD1D9}" presName="compNode" presStyleCnt="0"/>
      <dgm:spPr/>
    </dgm:pt>
    <dgm:pt modelId="{96D5FCB6-3669-4A9E-8A5B-EBB7B265BA9D}" type="pres">
      <dgm:prSet presAssocID="{9AACF5CB-C309-4FC6-99B1-C6CEE05BD1D9}" presName="bgRect" presStyleLbl="bgShp" presStyleIdx="1" presStyleCnt="3"/>
      <dgm:spPr/>
    </dgm:pt>
    <dgm:pt modelId="{DA25D587-4FF0-429C-B616-7EAEF737806F}" type="pres">
      <dgm:prSet presAssocID="{9AACF5CB-C309-4FC6-99B1-C6CEE05BD1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"/>
        </a:ext>
      </dgm:extLst>
    </dgm:pt>
    <dgm:pt modelId="{45B3EC7F-327E-497D-A335-3218735C74BC}" type="pres">
      <dgm:prSet presAssocID="{9AACF5CB-C309-4FC6-99B1-C6CEE05BD1D9}" presName="spaceRect" presStyleCnt="0"/>
      <dgm:spPr/>
    </dgm:pt>
    <dgm:pt modelId="{E7814E88-6627-4848-91F4-1AC8C924A327}" type="pres">
      <dgm:prSet presAssocID="{9AACF5CB-C309-4FC6-99B1-C6CEE05BD1D9}" presName="parTx" presStyleLbl="revTx" presStyleIdx="1" presStyleCnt="3">
        <dgm:presLayoutVars>
          <dgm:chMax val="0"/>
          <dgm:chPref val="0"/>
        </dgm:presLayoutVars>
      </dgm:prSet>
      <dgm:spPr/>
    </dgm:pt>
    <dgm:pt modelId="{F318B5BC-EE16-4954-A49B-BD112DDAC33F}" type="pres">
      <dgm:prSet presAssocID="{1780DFC1-1803-4B40-A187-FBF9B01A53BC}" presName="sibTrans" presStyleCnt="0"/>
      <dgm:spPr/>
    </dgm:pt>
    <dgm:pt modelId="{170FD78C-FDBF-421C-898C-9B6FDB1E1F97}" type="pres">
      <dgm:prSet presAssocID="{9371AED2-3E37-46E2-A20C-9487C087D191}" presName="compNode" presStyleCnt="0"/>
      <dgm:spPr/>
    </dgm:pt>
    <dgm:pt modelId="{DECE179E-B402-426D-ACE6-96FDAFB827B7}" type="pres">
      <dgm:prSet presAssocID="{9371AED2-3E37-46E2-A20C-9487C087D191}" presName="bgRect" presStyleLbl="bgShp" presStyleIdx="2" presStyleCnt="3"/>
      <dgm:spPr/>
    </dgm:pt>
    <dgm:pt modelId="{BD7EDE8C-3062-4FB2-B219-27A1CF6FC571}" type="pres">
      <dgm:prSet presAssocID="{9371AED2-3E37-46E2-A20C-9487C087D19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F76DC9F-5FD8-484E-A570-E5943AA2A099}" type="pres">
      <dgm:prSet presAssocID="{9371AED2-3E37-46E2-A20C-9487C087D191}" presName="spaceRect" presStyleCnt="0"/>
      <dgm:spPr/>
    </dgm:pt>
    <dgm:pt modelId="{EA6917EF-D31C-4F01-8163-0AC066EC9F7E}" type="pres">
      <dgm:prSet presAssocID="{9371AED2-3E37-46E2-A20C-9487C087D19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840EE44-0724-4736-9C0E-C9C334CF0E13}" type="presOf" srcId="{910939F9-AEC1-46E2-B331-76D94E955544}" destId="{3B459F55-A959-432D-8F8D-172D5793980B}" srcOrd="0" destOrd="0" presId="urn:microsoft.com/office/officeart/2018/2/layout/IconVerticalSolidList"/>
    <dgm:cxn modelId="{C6227247-F10C-4985-832F-1E88CA286303}" srcId="{910939F9-AEC1-46E2-B331-76D94E955544}" destId="{9371AED2-3E37-46E2-A20C-9487C087D191}" srcOrd="2" destOrd="0" parTransId="{6D8436CE-4749-404A-A493-15DCD8523A6E}" sibTransId="{7AABFFDF-3546-4A64-A47E-834A1B08E3E4}"/>
    <dgm:cxn modelId="{732F66A5-EC4A-4082-8FC6-4EDBA9F0F44C}" type="presOf" srcId="{39D0EBE9-36B2-4C92-BA8C-BC82E003209C}" destId="{3067421E-0C5E-4CE7-BC7B-2463AB236219}" srcOrd="0" destOrd="0" presId="urn:microsoft.com/office/officeart/2018/2/layout/IconVerticalSolidList"/>
    <dgm:cxn modelId="{E52FBDB6-366E-49B3-BE06-9F62407F8AD4}" type="presOf" srcId="{9371AED2-3E37-46E2-A20C-9487C087D191}" destId="{EA6917EF-D31C-4F01-8163-0AC066EC9F7E}" srcOrd="0" destOrd="0" presId="urn:microsoft.com/office/officeart/2018/2/layout/IconVerticalSolidList"/>
    <dgm:cxn modelId="{B00685BF-7AE0-4FBC-865B-14098AC38A49}" type="presOf" srcId="{9AACF5CB-C309-4FC6-99B1-C6CEE05BD1D9}" destId="{E7814E88-6627-4848-91F4-1AC8C924A327}" srcOrd="0" destOrd="0" presId="urn:microsoft.com/office/officeart/2018/2/layout/IconVerticalSolidList"/>
    <dgm:cxn modelId="{6C323AE9-6BAE-4CE5-AAA2-8409BA788205}" srcId="{910939F9-AEC1-46E2-B331-76D94E955544}" destId="{39D0EBE9-36B2-4C92-BA8C-BC82E003209C}" srcOrd="0" destOrd="0" parTransId="{A59563EC-3EAD-461D-A024-42310469A71D}" sibTransId="{DCED644E-9D42-44AF-AC35-E57DB609AC8B}"/>
    <dgm:cxn modelId="{01D37CEA-9B45-4904-A74A-E5CEEC2CED11}" srcId="{910939F9-AEC1-46E2-B331-76D94E955544}" destId="{9AACF5CB-C309-4FC6-99B1-C6CEE05BD1D9}" srcOrd="1" destOrd="0" parTransId="{1D0B071B-BD45-4B53-B109-49D4364CDF20}" sibTransId="{1780DFC1-1803-4B40-A187-FBF9B01A53BC}"/>
    <dgm:cxn modelId="{EFC1DDE3-950E-495D-A541-B9D73ED393F6}" type="presParOf" srcId="{3B459F55-A959-432D-8F8D-172D5793980B}" destId="{1EE1E77E-240F-43D2-860D-8951A6151A2D}" srcOrd="0" destOrd="0" presId="urn:microsoft.com/office/officeart/2018/2/layout/IconVerticalSolidList"/>
    <dgm:cxn modelId="{D284D08D-3F30-4C41-A18D-78E469C87742}" type="presParOf" srcId="{1EE1E77E-240F-43D2-860D-8951A6151A2D}" destId="{E287D7FF-B5FF-4FF1-A84E-52BA8F6A5B2C}" srcOrd="0" destOrd="0" presId="urn:microsoft.com/office/officeart/2018/2/layout/IconVerticalSolidList"/>
    <dgm:cxn modelId="{F4EB8F60-74A6-44E4-BB47-096A2A8B12FF}" type="presParOf" srcId="{1EE1E77E-240F-43D2-860D-8951A6151A2D}" destId="{76DC81DA-2F5A-4085-8E7A-C94D24AD94E9}" srcOrd="1" destOrd="0" presId="urn:microsoft.com/office/officeart/2018/2/layout/IconVerticalSolidList"/>
    <dgm:cxn modelId="{7976D530-52D2-4882-9015-5EA33AB12556}" type="presParOf" srcId="{1EE1E77E-240F-43D2-860D-8951A6151A2D}" destId="{4A48F7B4-8A50-4CCC-ACBB-3E7BD585C1B5}" srcOrd="2" destOrd="0" presId="urn:microsoft.com/office/officeart/2018/2/layout/IconVerticalSolidList"/>
    <dgm:cxn modelId="{9534A23E-D844-458D-971B-4A8A47B24D4C}" type="presParOf" srcId="{1EE1E77E-240F-43D2-860D-8951A6151A2D}" destId="{3067421E-0C5E-4CE7-BC7B-2463AB236219}" srcOrd="3" destOrd="0" presId="urn:microsoft.com/office/officeart/2018/2/layout/IconVerticalSolidList"/>
    <dgm:cxn modelId="{9E0D8B10-4E2B-4D0F-AE8A-8C774A251DC1}" type="presParOf" srcId="{3B459F55-A959-432D-8F8D-172D5793980B}" destId="{CD01AB61-A40F-4161-87EE-0898582D2AD9}" srcOrd="1" destOrd="0" presId="urn:microsoft.com/office/officeart/2018/2/layout/IconVerticalSolidList"/>
    <dgm:cxn modelId="{232BC289-FCE0-445F-8519-F70F51456F73}" type="presParOf" srcId="{3B459F55-A959-432D-8F8D-172D5793980B}" destId="{FD40518D-8878-4FD0-8087-9BFBB9EA0CEB}" srcOrd="2" destOrd="0" presId="urn:microsoft.com/office/officeart/2018/2/layout/IconVerticalSolidList"/>
    <dgm:cxn modelId="{7BB64C64-C310-4E1E-B7F4-725C1ADCB6B1}" type="presParOf" srcId="{FD40518D-8878-4FD0-8087-9BFBB9EA0CEB}" destId="{96D5FCB6-3669-4A9E-8A5B-EBB7B265BA9D}" srcOrd="0" destOrd="0" presId="urn:microsoft.com/office/officeart/2018/2/layout/IconVerticalSolidList"/>
    <dgm:cxn modelId="{5DBF22DC-A3F4-425F-BEF0-2FC934A46B27}" type="presParOf" srcId="{FD40518D-8878-4FD0-8087-9BFBB9EA0CEB}" destId="{DA25D587-4FF0-429C-B616-7EAEF737806F}" srcOrd="1" destOrd="0" presId="urn:microsoft.com/office/officeart/2018/2/layout/IconVerticalSolidList"/>
    <dgm:cxn modelId="{CFE28F38-4415-401A-A759-0384DEBF2C64}" type="presParOf" srcId="{FD40518D-8878-4FD0-8087-9BFBB9EA0CEB}" destId="{45B3EC7F-327E-497D-A335-3218735C74BC}" srcOrd="2" destOrd="0" presId="urn:microsoft.com/office/officeart/2018/2/layout/IconVerticalSolidList"/>
    <dgm:cxn modelId="{C3AE0221-C7D0-430C-BACB-EBF422593AE2}" type="presParOf" srcId="{FD40518D-8878-4FD0-8087-9BFBB9EA0CEB}" destId="{E7814E88-6627-4848-91F4-1AC8C924A327}" srcOrd="3" destOrd="0" presId="urn:microsoft.com/office/officeart/2018/2/layout/IconVerticalSolidList"/>
    <dgm:cxn modelId="{87904343-3DCB-4D42-8706-D54471B82836}" type="presParOf" srcId="{3B459F55-A959-432D-8F8D-172D5793980B}" destId="{F318B5BC-EE16-4954-A49B-BD112DDAC33F}" srcOrd="3" destOrd="0" presId="urn:microsoft.com/office/officeart/2018/2/layout/IconVerticalSolidList"/>
    <dgm:cxn modelId="{57A8AFFA-909E-4520-94C0-225D8A8EB29C}" type="presParOf" srcId="{3B459F55-A959-432D-8F8D-172D5793980B}" destId="{170FD78C-FDBF-421C-898C-9B6FDB1E1F97}" srcOrd="4" destOrd="0" presId="urn:microsoft.com/office/officeart/2018/2/layout/IconVerticalSolidList"/>
    <dgm:cxn modelId="{FB87CACD-C112-4D76-8D3E-4E4555D67669}" type="presParOf" srcId="{170FD78C-FDBF-421C-898C-9B6FDB1E1F97}" destId="{DECE179E-B402-426D-ACE6-96FDAFB827B7}" srcOrd="0" destOrd="0" presId="urn:microsoft.com/office/officeart/2018/2/layout/IconVerticalSolidList"/>
    <dgm:cxn modelId="{BE78EE92-5B4E-4035-A1DE-F91D62A1081D}" type="presParOf" srcId="{170FD78C-FDBF-421C-898C-9B6FDB1E1F97}" destId="{BD7EDE8C-3062-4FB2-B219-27A1CF6FC571}" srcOrd="1" destOrd="0" presId="urn:microsoft.com/office/officeart/2018/2/layout/IconVerticalSolidList"/>
    <dgm:cxn modelId="{C4159970-FE79-42AE-8FDE-43E3469C5649}" type="presParOf" srcId="{170FD78C-FDBF-421C-898C-9B6FDB1E1F97}" destId="{CF76DC9F-5FD8-484E-A570-E5943AA2A099}" srcOrd="2" destOrd="0" presId="urn:microsoft.com/office/officeart/2018/2/layout/IconVerticalSolidList"/>
    <dgm:cxn modelId="{2D42F1CD-A1DA-4810-BE68-97D7F89C4E71}" type="presParOf" srcId="{170FD78C-FDBF-421C-898C-9B6FDB1E1F97}" destId="{EA6917EF-D31C-4F01-8163-0AC066EC9F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468A5-D1E0-44E1-8777-AE3DE8ED80A0}">
      <dsp:nvSpPr>
        <dsp:cNvPr id="0" name=""/>
        <dsp:cNvSpPr/>
      </dsp:nvSpPr>
      <dsp:spPr>
        <a:xfrm>
          <a:off x="0" y="1560"/>
          <a:ext cx="10515600" cy="7909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D7FD0-514E-4CF4-8155-11D541229C4D}">
      <dsp:nvSpPr>
        <dsp:cNvPr id="0" name=""/>
        <dsp:cNvSpPr/>
      </dsp:nvSpPr>
      <dsp:spPr>
        <a:xfrm>
          <a:off x="239255" y="179519"/>
          <a:ext cx="435010" cy="4350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61030-BE54-4405-9785-2ECCEB4E90C4}">
      <dsp:nvSpPr>
        <dsp:cNvPr id="0" name=""/>
        <dsp:cNvSpPr/>
      </dsp:nvSpPr>
      <dsp:spPr>
        <a:xfrm>
          <a:off x="913521" y="1560"/>
          <a:ext cx="9602078" cy="79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06" tIns="83706" rIns="83706" bIns="837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Säker hantering av produktdata</a:t>
          </a:r>
        </a:p>
      </dsp:txBody>
      <dsp:txXfrm>
        <a:off x="913521" y="1560"/>
        <a:ext cx="9602078" cy="790927"/>
      </dsp:txXfrm>
    </dsp:sp>
    <dsp:sp modelId="{3DB9CAB0-B0F8-45B2-9487-DEFC9F51FA8C}">
      <dsp:nvSpPr>
        <dsp:cNvPr id="0" name=""/>
        <dsp:cNvSpPr/>
      </dsp:nvSpPr>
      <dsp:spPr>
        <a:xfrm>
          <a:off x="0" y="990219"/>
          <a:ext cx="10515600" cy="7909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FA1FD-D86F-4F41-81D0-70937528C686}">
      <dsp:nvSpPr>
        <dsp:cNvPr id="0" name=""/>
        <dsp:cNvSpPr/>
      </dsp:nvSpPr>
      <dsp:spPr>
        <a:xfrm>
          <a:off x="239255" y="1168178"/>
          <a:ext cx="435010" cy="4350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F79DF-7B7F-4011-A166-233C97B9F08C}">
      <dsp:nvSpPr>
        <dsp:cNvPr id="0" name=""/>
        <dsp:cNvSpPr/>
      </dsp:nvSpPr>
      <dsp:spPr>
        <a:xfrm>
          <a:off x="913521" y="990219"/>
          <a:ext cx="9602078" cy="79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06" tIns="83706" rIns="83706" bIns="837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Flera kategorier – från 80 till ca 490</a:t>
          </a:r>
        </a:p>
      </dsp:txBody>
      <dsp:txXfrm>
        <a:off x="913521" y="990219"/>
        <a:ext cx="9602078" cy="790927"/>
      </dsp:txXfrm>
    </dsp:sp>
    <dsp:sp modelId="{CA3A7C59-FE98-425C-ADFC-E8C688AB3408}">
      <dsp:nvSpPr>
        <dsp:cNvPr id="0" name=""/>
        <dsp:cNvSpPr/>
      </dsp:nvSpPr>
      <dsp:spPr>
        <a:xfrm>
          <a:off x="0" y="1978878"/>
          <a:ext cx="10515600" cy="7909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B87BF-F241-44BC-BB72-1B33AF3B9C34}">
      <dsp:nvSpPr>
        <dsp:cNvPr id="0" name=""/>
        <dsp:cNvSpPr/>
      </dsp:nvSpPr>
      <dsp:spPr>
        <a:xfrm>
          <a:off x="239255" y="2156837"/>
          <a:ext cx="435010" cy="4350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2385C-D0E5-46FB-9DA5-297709D06A3D}">
      <dsp:nvSpPr>
        <dsp:cNvPr id="0" name=""/>
        <dsp:cNvSpPr/>
      </dsp:nvSpPr>
      <dsp:spPr>
        <a:xfrm>
          <a:off x="913521" y="1978878"/>
          <a:ext cx="9602078" cy="79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06" tIns="83706" rIns="83706" bIns="837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Bättre produktbenämningar</a:t>
          </a:r>
        </a:p>
      </dsp:txBody>
      <dsp:txXfrm>
        <a:off x="913521" y="1978878"/>
        <a:ext cx="9602078" cy="790927"/>
      </dsp:txXfrm>
    </dsp:sp>
    <dsp:sp modelId="{05E9845B-ED6F-45B5-87D1-6F7B7DF86D8A}">
      <dsp:nvSpPr>
        <dsp:cNvPr id="0" name=""/>
        <dsp:cNvSpPr/>
      </dsp:nvSpPr>
      <dsp:spPr>
        <a:xfrm>
          <a:off x="0" y="2967538"/>
          <a:ext cx="10515600" cy="7909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B3164-B116-446F-ACB2-A4834448AF65}">
      <dsp:nvSpPr>
        <dsp:cNvPr id="0" name=""/>
        <dsp:cNvSpPr/>
      </dsp:nvSpPr>
      <dsp:spPr>
        <a:xfrm>
          <a:off x="239255" y="3145496"/>
          <a:ext cx="435010" cy="4350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1B530-841A-4B42-B30E-56AC1CD03C61}">
      <dsp:nvSpPr>
        <dsp:cNvPr id="0" name=""/>
        <dsp:cNvSpPr/>
      </dsp:nvSpPr>
      <dsp:spPr>
        <a:xfrm>
          <a:off x="913521" y="2967538"/>
          <a:ext cx="9602078" cy="790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06" tIns="83706" rIns="83706" bIns="8370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Enklare sök</a:t>
          </a:r>
        </a:p>
      </dsp:txBody>
      <dsp:txXfrm>
        <a:off x="913521" y="2967538"/>
        <a:ext cx="9602078" cy="790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7D7FF-B5FF-4FF1-A84E-52BA8F6A5B2C}">
      <dsp:nvSpPr>
        <dsp:cNvPr id="0" name=""/>
        <dsp:cNvSpPr/>
      </dsp:nvSpPr>
      <dsp:spPr>
        <a:xfrm>
          <a:off x="0" y="458"/>
          <a:ext cx="10515600" cy="1074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C81DA-2F5A-4085-8E7A-C94D24AD94E9}">
      <dsp:nvSpPr>
        <dsp:cNvPr id="0" name=""/>
        <dsp:cNvSpPr/>
      </dsp:nvSpPr>
      <dsp:spPr>
        <a:xfrm>
          <a:off x="324894" y="242115"/>
          <a:ext cx="590716" cy="590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7421E-0C5E-4CE7-BC7B-2463AB236219}">
      <dsp:nvSpPr>
        <dsp:cNvPr id="0" name=""/>
        <dsp:cNvSpPr/>
      </dsp:nvSpPr>
      <dsp:spPr>
        <a:xfrm>
          <a:off x="1240505" y="458"/>
          <a:ext cx="9275094" cy="107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68" tIns="113668" rIns="113668" bIns="1136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Jobbet fortsätter 2026</a:t>
          </a:r>
        </a:p>
      </dsp:txBody>
      <dsp:txXfrm>
        <a:off x="1240505" y="458"/>
        <a:ext cx="9275094" cy="1074030"/>
      </dsp:txXfrm>
    </dsp:sp>
    <dsp:sp modelId="{96D5FCB6-3669-4A9E-8A5B-EBB7B265BA9D}">
      <dsp:nvSpPr>
        <dsp:cNvPr id="0" name=""/>
        <dsp:cNvSpPr/>
      </dsp:nvSpPr>
      <dsp:spPr>
        <a:xfrm>
          <a:off x="0" y="1342997"/>
          <a:ext cx="10515600" cy="1074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5D587-4FF0-429C-B616-7EAEF737806F}">
      <dsp:nvSpPr>
        <dsp:cNvPr id="0" name=""/>
        <dsp:cNvSpPr/>
      </dsp:nvSpPr>
      <dsp:spPr>
        <a:xfrm>
          <a:off x="324894" y="1584654"/>
          <a:ext cx="590716" cy="590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14E88-6627-4848-91F4-1AC8C924A327}">
      <dsp:nvSpPr>
        <dsp:cNvPr id="0" name=""/>
        <dsp:cNvSpPr/>
      </dsp:nvSpPr>
      <dsp:spPr>
        <a:xfrm>
          <a:off x="1240505" y="1342997"/>
          <a:ext cx="9275094" cy="107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68" tIns="113668" rIns="113668" bIns="1136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Vi tar gärna emot frågor och synpunkter</a:t>
          </a:r>
        </a:p>
      </dsp:txBody>
      <dsp:txXfrm>
        <a:off x="1240505" y="1342997"/>
        <a:ext cx="9275094" cy="1074030"/>
      </dsp:txXfrm>
    </dsp:sp>
    <dsp:sp modelId="{DECE179E-B402-426D-ACE6-96FDAFB827B7}">
      <dsp:nvSpPr>
        <dsp:cNvPr id="0" name=""/>
        <dsp:cNvSpPr/>
      </dsp:nvSpPr>
      <dsp:spPr>
        <a:xfrm>
          <a:off x="0" y="2685536"/>
          <a:ext cx="10515600" cy="10740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EDE8C-3062-4FB2-B219-27A1CF6FC571}">
      <dsp:nvSpPr>
        <dsp:cNvPr id="0" name=""/>
        <dsp:cNvSpPr/>
      </dsp:nvSpPr>
      <dsp:spPr>
        <a:xfrm>
          <a:off x="324894" y="2927193"/>
          <a:ext cx="590716" cy="590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917EF-D31C-4F01-8163-0AC066EC9F7E}">
      <dsp:nvSpPr>
        <dsp:cNvPr id="0" name=""/>
        <dsp:cNvSpPr/>
      </dsp:nvSpPr>
      <dsp:spPr>
        <a:xfrm>
          <a:off x="1240505" y="2685536"/>
          <a:ext cx="9275094" cy="1074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68" tIns="113668" rIns="113668" bIns="1136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Följ oss på LinkedIn</a:t>
          </a:r>
        </a:p>
      </dsp:txBody>
      <dsp:txXfrm>
        <a:off x="1240505" y="2685536"/>
        <a:ext cx="9275094" cy="1074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AA7D9-6E8F-6848-B801-C34018DB535A}" type="datetimeFigureOut">
              <a:rPr lang="sv-SE" smtClean="0"/>
              <a:t>2025-11-26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8FBF2-41F7-F946-B02E-FC17B7F5B9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773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/ Av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rundade hörn diagonalt 7">
            <a:extLst>
              <a:ext uri="{FF2B5EF4-FFF2-40B4-BE49-F238E27FC236}">
                <a16:creationId xmlns:a16="http://schemas.microsoft.com/office/drawing/2014/main" id="{6BA4F756-1301-6B95-61DB-318D84361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35255" y="121801"/>
            <a:ext cx="11921490" cy="6614398"/>
          </a:xfrm>
          <a:prstGeom prst="round2DiagRect">
            <a:avLst>
              <a:gd name="adj1" fmla="val 2424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8B0C561C-39BC-92BA-547E-0E81BE4E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87970" y="1843018"/>
            <a:ext cx="6051952" cy="2311101"/>
          </a:xfrm>
          <a:prstGeom prst="rect">
            <a:avLst/>
          </a:prstGeom>
        </p:spPr>
      </p:pic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00B8B48E-35D9-8376-16E1-9DE19EE2B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07" y="4534213"/>
            <a:ext cx="10463784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2400" smtClean="0">
                <a:solidFill>
                  <a:schemeClr val="bg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sv-SE" dirty="0"/>
              <a:t>Vi finns i bakgrunden – så vården kan stå i centrum.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CE58CDBA-7050-5A6E-7C42-BE52E5125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683" t="38840" r="37610" b="42613"/>
          <a:stretch>
            <a:fillRect/>
          </a:stretch>
        </p:blipFill>
        <p:spPr>
          <a:xfrm>
            <a:off x="8812612" y="3964051"/>
            <a:ext cx="3244133" cy="2772148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C6390804-05B7-6F11-0888-0E7D6E122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10595" y="377654"/>
            <a:ext cx="1026319" cy="10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42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057C9E-FC87-FE76-E810-DDCA9DE3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6634"/>
            <a:ext cx="9144000" cy="2327934"/>
          </a:xfrm>
        </p:spPr>
        <p:txBody>
          <a:bodyPr anchor="b">
            <a:normAutofit/>
          </a:bodyPr>
          <a:lstStyle>
            <a:lvl1pPr algn="ctr">
              <a:defRPr sz="48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17F396-3C37-BF63-046C-BFDECF67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4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721641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3551D-4B6C-25C8-CBE8-659FBD33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57"/>
            <a:ext cx="10515600" cy="12961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B70999-C945-3BB5-D8A9-440C801F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02"/>
            <a:ext cx="10515600" cy="376002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E466C62-0D56-BDAF-F71A-84D37003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900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0B6206-073E-0710-3EA4-3CABDD613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19522"/>
            <a:ext cx="4273750" cy="1314006"/>
          </a:xfrm>
        </p:spPr>
        <p:txBody>
          <a:bodyPr anchor="b">
            <a:normAutofit/>
          </a:bodyPr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A129EDF-FA55-03A0-BF41-6528DF5AB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4165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886E5F-FC3A-B867-9D12-66ABD2828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7028"/>
            <a:ext cx="4273750" cy="34542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23CB2F-5201-AF5D-4420-E9460D63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2734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057C9E-FC87-FE76-E810-DDCA9DE3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6634"/>
            <a:ext cx="9144000" cy="2327934"/>
          </a:xfrm>
        </p:spPr>
        <p:txBody>
          <a:bodyPr anchor="b">
            <a:normAutofit/>
          </a:bodyPr>
          <a:lstStyle>
            <a:lvl1pPr algn="ctr">
              <a:defRPr sz="48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17F396-3C37-BF63-046C-BFDECF67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4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961013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3551D-4B6C-25C8-CBE8-659FBD33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57"/>
            <a:ext cx="10515600" cy="12961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B70999-C945-3BB5-D8A9-440C801F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02"/>
            <a:ext cx="10515600" cy="376002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E466C62-0D56-BDAF-F71A-84D37003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7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0B6206-073E-0710-3EA4-3CABDD613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19522"/>
            <a:ext cx="4273750" cy="1314006"/>
          </a:xfrm>
        </p:spPr>
        <p:txBody>
          <a:bodyPr anchor="b">
            <a:normAutofit/>
          </a:bodyPr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A129EDF-FA55-03A0-BF41-6528DF5AB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4218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886E5F-FC3A-B867-9D12-66ABD2828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7028"/>
            <a:ext cx="4273750" cy="34542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23CB2F-5201-AF5D-4420-E9460D63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2429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/ Avslut_ljus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med rundade hörn diagonalt 7">
            <a:extLst>
              <a:ext uri="{FF2B5EF4-FFF2-40B4-BE49-F238E27FC236}">
                <a16:creationId xmlns:a16="http://schemas.microsoft.com/office/drawing/2014/main" id="{6BA4F756-1301-6B95-61DB-318D84361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135255" y="121801"/>
            <a:ext cx="11921490" cy="6614398"/>
          </a:xfrm>
          <a:prstGeom prst="round2DiagRect">
            <a:avLst>
              <a:gd name="adj1" fmla="val 2424"/>
              <a:gd name="adj2" fmla="val 0"/>
            </a:avLst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8B0C561C-39BC-92BA-547E-0E81BE4E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7970" y="1843018"/>
            <a:ext cx="6051952" cy="231110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9CDB4F8-2B9F-7705-720E-99E70EA4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rcRect r="14527" b="10104"/>
          <a:stretch>
            <a:fillRect/>
          </a:stretch>
        </p:blipFill>
        <p:spPr>
          <a:xfrm>
            <a:off x="8932099" y="4283480"/>
            <a:ext cx="3124646" cy="2452719"/>
          </a:xfrm>
          <a:prstGeom prst="rect">
            <a:avLst/>
          </a:prstGeom>
        </p:spPr>
      </p:pic>
      <p:sp>
        <p:nvSpPr>
          <p:cNvPr id="3" name="Platshållare för rubrik 1">
            <a:extLst>
              <a:ext uri="{FF2B5EF4-FFF2-40B4-BE49-F238E27FC236}">
                <a16:creationId xmlns:a16="http://schemas.microsoft.com/office/drawing/2014/main" id="{F463E5E4-EE3C-5787-F58E-3FD488620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07" y="4534213"/>
            <a:ext cx="10463784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24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sv-SE" dirty="0"/>
              <a:t>Vi finns i bakgrunden – så vården kan stå i centrum.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FAF9F784-CDD0-284A-171E-2A78CAC90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0595" y="377654"/>
            <a:ext cx="1026319" cy="10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83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057C9E-FC87-FE76-E810-DDCA9DE3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6634"/>
            <a:ext cx="9144000" cy="2327934"/>
          </a:xfrm>
        </p:spPr>
        <p:txBody>
          <a:bodyPr anchor="b">
            <a:normAutofit/>
          </a:bodyPr>
          <a:lstStyle>
            <a:lvl1pPr algn="ctr">
              <a:defRPr sz="4800">
                <a:latin typeface="Georgia" panose="02040502050405020303" pitchFamily="18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17F396-3C37-BF63-046C-BFDECF67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4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046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3551D-4B6C-25C8-CBE8-659FBD33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57"/>
            <a:ext cx="10515600" cy="12961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B70999-C945-3BB5-D8A9-440C801F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02"/>
            <a:ext cx="10515600" cy="37600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E466C62-0D56-BDAF-F71A-84D37003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025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0B6206-073E-0710-3EA4-3CABDD613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19522"/>
            <a:ext cx="4273750" cy="1314006"/>
          </a:xfrm>
        </p:spPr>
        <p:txBody>
          <a:bodyPr anchor="b">
            <a:normAutofit/>
          </a:bodyPr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A129EDF-FA55-03A0-BF41-6528DF5ABA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4218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886E5F-FC3A-B867-9D12-66ABD2828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7028"/>
            <a:ext cx="4273750" cy="34542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23CB2F-5201-AF5D-4420-E9460D63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016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80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057C9E-FC87-FE76-E810-DDCA9DE33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6634"/>
            <a:ext cx="9144000" cy="2327934"/>
          </a:xfrm>
        </p:spPr>
        <p:txBody>
          <a:bodyPr anchor="b">
            <a:normAutofit/>
          </a:bodyPr>
          <a:lstStyle>
            <a:lvl1pPr algn="ctr">
              <a:defRPr sz="48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817F396-3C37-BF63-046C-BFDECF673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44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172785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3551D-4B6C-25C8-CBE8-659FBD33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57"/>
            <a:ext cx="10515600" cy="12961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B70999-C945-3BB5-D8A9-440C801F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02"/>
            <a:ext cx="10515600" cy="376002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E466C62-0D56-BDAF-F71A-84D37003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51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0B6206-073E-0710-3EA4-3CABDD6139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19522"/>
            <a:ext cx="4273750" cy="1314006"/>
          </a:xfrm>
        </p:spPr>
        <p:txBody>
          <a:bodyPr anchor="b">
            <a:normAutofit/>
          </a:bodyPr>
          <a:lstStyle>
            <a:lvl1pPr>
              <a:defRPr sz="3200">
                <a:latin typeface="Georgia" panose="02040502050405020303" pitchFamily="18" charset="0"/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A129EDF-FA55-03A0-BF41-6528DF5AB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4218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886E5F-FC3A-B867-9D12-66ABD2828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7028"/>
            <a:ext cx="4273750" cy="345426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C23CB2F-5201-AF5D-4420-E9460D63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472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13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15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Relationship Id="rId9" Type="http://schemas.openxmlformats.org/officeDocument/2006/relationships/image" Target="../media/image1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B95207-97DC-81B9-D04C-9520E153F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43A3FD-DCE2-9B7C-B640-BB9C431B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78162" y="220508"/>
            <a:ext cx="1747774" cy="3399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8A41CD-AA95-7EAA-34DA-2872E4DF4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19088"/>
            <a:ext cx="12192000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E213926-AE25-6EEB-98F1-28ED4DAA0107}"/>
              </a:ext>
            </a:extLst>
          </p:cNvPr>
          <p:cNvSpPr txBox="1"/>
          <p:nvPr userDrawn="1"/>
        </p:nvSpPr>
        <p:spPr>
          <a:xfrm>
            <a:off x="575726" y="6461703"/>
            <a:ext cx="11291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  <a:tab pos="6572250" algn="l"/>
                <a:tab pos="9151938" algn="l"/>
              </a:tabLst>
              <a:defRPr/>
            </a:pPr>
            <a:r>
              <a:rPr lang="sv-SE" sz="13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Stort sortiment av förbrukningsartiklar	Upphandling med sjukvårdskompetens	Trygga och testade produkter	Samverkan mellan regioner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545AB11-F965-943D-5190-EBB087C0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599" y="6547173"/>
            <a:ext cx="184423" cy="15017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3FC925-1E61-49C8-4572-B2219F58C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9018"/>
            <a:ext cx="10515600" cy="3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DB8D8AC-5DDF-7BCC-B80B-0A51235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1295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869C1A42-4EE2-9246-0902-5B49B4EA6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76797" y="6547173"/>
            <a:ext cx="184423" cy="150173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DD70EAD6-6D32-A943-7ACB-AD01D404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5553" y="6547173"/>
            <a:ext cx="184423" cy="150173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9E8F138E-1B2B-AC69-9E31-BD63828C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86701" y="6547173"/>
            <a:ext cx="184423" cy="15017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7A6BD58-2C86-91B3-636D-EA48BAEA7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25000"/>
          </a:blip>
          <a:stretch>
            <a:fillRect/>
          </a:stretch>
        </p:blipFill>
        <p:spPr>
          <a:xfrm>
            <a:off x="10139439" y="4397388"/>
            <a:ext cx="1816441" cy="18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9" r:id="rId4"/>
    <p:sldLayoutId id="2147483657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B95207-97DC-81B9-D04C-9520E153F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43A3FD-DCE2-9B7C-B640-BB9C431B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162" y="220508"/>
            <a:ext cx="1747774" cy="3399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8A41CD-AA95-7EAA-34DA-2872E4DF4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19088"/>
            <a:ext cx="12192000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E213926-AE25-6EEB-98F1-28ED4DAA0107}"/>
              </a:ext>
            </a:extLst>
          </p:cNvPr>
          <p:cNvSpPr txBox="1"/>
          <p:nvPr userDrawn="1"/>
        </p:nvSpPr>
        <p:spPr>
          <a:xfrm>
            <a:off x="575726" y="6461703"/>
            <a:ext cx="11291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  <a:tab pos="6572250" algn="l"/>
                <a:tab pos="9151938" algn="l"/>
              </a:tabLst>
              <a:defRPr/>
            </a:pPr>
            <a:r>
              <a:rPr lang="sv-SE" sz="13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Stort sortiment av förbrukningsartiklar	Upphandling med sjukvårdskompetens	Trygga och testade produkter	Samverkan mellan regioner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545AB11-F965-943D-5190-EBB087C0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599" y="6547173"/>
            <a:ext cx="184423" cy="15017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3FC925-1E61-49C8-4572-B2219F58C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9018"/>
            <a:ext cx="10515600" cy="3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DB8D8AC-5DDF-7BCC-B80B-0A51235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1295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869C1A42-4EE2-9246-0902-5B49B4EA6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6797" y="6547173"/>
            <a:ext cx="184423" cy="150173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DD70EAD6-6D32-A943-7ACB-AD01D404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5553" y="6547173"/>
            <a:ext cx="184423" cy="150173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9E8F138E-1B2B-AC69-9E31-BD63828C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6701" y="6547173"/>
            <a:ext cx="184423" cy="15017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7001D39-4B57-4599-108E-C4FAC0234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45702" y="4397388"/>
            <a:ext cx="1803914" cy="18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B95207-97DC-81B9-D04C-9520E153F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43A3FD-DCE2-9B7C-B640-BB9C431B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162" y="220508"/>
            <a:ext cx="1747774" cy="3399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8A41CD-AA95-7EAA-34DA-2872E4DF4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19088"/>
            <a:ext cx="12192000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E213926-AE25-6EEB-98F1-28ED4DAA0107}"/>
              </a:ext>
            </a:extLst>
          </p:cNvPr>
          <p:cNvSpPr txBox="1"/>
          <p:nvPr userDrawn="1"/>
        </p:nvSpPr>
        <p:spPr>
          <a:xfrm>
            <a:off x="575726" y="6461703"/>
            <a:ext cx="11291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  <a:tab pos="6572250" algn="l"/>
                <a:tab pos="9151938" algn="l"/>
              </a:tabLst>
              <a:defRPr/>
            </a:pPr>
            <a:r>
              <a:rPr lang="sv-SE" sz="13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Stort sortiment av förbrukningsartiklar	Upphandling med sjukvårdskompetens	Trygga och testade produkter	Samverkan mellan regioner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545AB11-F965-943D-5190-EBB087C0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599" y="6547173"/>
            <a:ext cx="184423" cy="15017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3FC925-1E61-49C8-4572-B2219F58C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9018"/>
            <a:ext cx="10515600" cy="3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DB8D8AC-5DDF-7BCC-B80B-0A51235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1295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869C1A42-4EE2-9246-0902-5B49B4EA6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6797" y="6547173"/>
            <a:ext cx="184423" cy="150173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DD70EAD6-6D32-A943-7ACB-AD01D404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5553" y="6547173"/>
            <a:ext cx="184423" cy="150173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9E8F138E-1B2B-AC69-9E31-BD63828C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6701" y="6547173"/>
            <a:ext cx="184423" cy="15017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CEDFC8A-DA6D-FABC-AB8D-818E3A16B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35428" y="4387114"/>
            <a:ext cx="1803914" cy="18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B95207-97DC-81B9-D04C-9520E153F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9BCD4-96F0-9B47-87F8-23D356D830A6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043A3FD-DCE2-9B7C-B640-BB9C431BC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162" y="220508"/>
            <a:ext cx="1747774" cy="3399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D68A41CD-AA95-7EAA-34DA-2872E4DF4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19088"/>
            <a:ext cx="12192000" cy="438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E213926-AE25-6EEB-98F1-28ED4DAA0107}"/>
              </a:ext>
            </a:extLst>
          </p:cNvPr>
          <p:cNvSpPr txBox="1"/>
          <p:nvPr userDrawn="1"/>
        </p:nvSpPr>
        <p:spPr>
          <a:xfrm>
            <a:off x="575726" y="6461703"/>
            <a:ext cx="112911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241675" algn="l"/>
                <a:tab pos="6572250" algn="l"/>
                <a:tab pos="9151938" algn="l"/>
              </a:tabLst>
              <a:defRPr/>
            </a:pPr>
            <a:r>
              <a:rPr lang="sv-SE" sz="13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Stort sortiment av förbrukningsartiklar	Upphandling med sjukvårdskompetens	Trygga och testade produkter	Samverkan mellan regioner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4545AB11-F965-943D-5190-EBB087C0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599" y="6547173"/>
            <a:ext cx="184423" cy="15017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3FC925-1E61-49C8-4572-B2219F58C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99018"/>
            <a:ext cx="10515600" cy="3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DB8D8AC-5DDF-7BCC-B80B-0A51235B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1295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sv-SE" dirty="0"/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869C1A42-4EE2-9246-0902-5B49B4EA6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6797" y="6547173"/>
            <a:ext cx="184423" cy="150173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DD70EAD6-6D32-A943-7ACB-AD01D4047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5553" y="6547173"/>
            <a:ext cx="184423" cy="150173"/>
          </a:xfrm>
          <a:prstGeom prst="rect">
            <a:avLst/>
          </a:prstGeom>
        </p:spPr>
      </p:pic>
      <p:pic>
        <p:nvPicPr>
          <p:cNvPr id="22" name="Bild 21">
            <a:extLst>
              <a:ext uri="{FF2B5EF4-FFF2-40B4-BE49-F238E27FC236}">
                <a16:creationId xmlns:a16="http://schemas.microsoft.com/office/drawing/2014/main" id="{9E8F138E-1B2B-AC69-9E31-BD63828CA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86701" y="6547173"/>
            <a:ext cx="184423" cy="15017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9B539D3-C970-EE99-EA57-4F9FB137F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35428" y="4387114"/>
            <a:ext cx="1803914" cy="18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6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varuforsorjningen.se/foer-bestaellare/reklamationer-och-synpunkter/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phandling@varuforsorjningen.se/" TargetMode="External"/><Relationship Id="rId2" Type="http://schemas.openxmlformats.org/officeDocument/2006/relationships/hyperlink" Target="mailto:materialforsorjning@regionorebrolan.se?subject=Delta%20i%20expertgrupp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8F11F64-798D-0B1E-5A30-13CBC647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finns i bakgrunden – så vården kan stå i centrum.</a:t>
            </a:r>
          </a:p>
        </p:txBody>
      </p:sp>
    </p:spTree>
    <p:extLst>
      <p:ext uri="{BB962C8B-B14F-4D97-AF65-F5344CB8AC3E}">
        <p14:creationId xmlns:p14="http://schemas.microsoft.com/office/powerpoint/2010/main" val="179807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C69B01-5146-8B97-1829-56F9D1C8C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5CA36E0-BA30-7FDD-50FE-F366748F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522"/>
            <a:ext cx="4273750" cy="1314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kern="1200" dirty="0">
                <a:latin typeface="Georgia" panose="02040502050405020303" pitchFamily="18" charset="0"/>
                <a:ea typeface="+mj-ea"/>
                <a:cs typeface="+mj-cs"/>
              </a:rPr>
              <a:t>Nya produkter på avtal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0E7887E-C62A-61C9-0C7D-F12F7A2AE188}"/>
              </a:ext>
            </a:extLst>
          </p:cNvPr>
          <p:cNvSpPr txBox="1"/>
          <p:nvPr/>
        </p:nvSpPr>
        <p:spPr>
          <a:xfrm>
            <a:off x="839788" y="2437028"/>
            <a:ext cx="4273750" cy="345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sv-SE" kern="1200" dirty="0">
                <a:latin typeface="+mn-lt"/>
                <a:ea typeface="+mn-ea"/>
                <a:cs typeface="+mn-cs"/>
              </a:rPr>
              <a:t>Numera spray för häftborttagning på avtalet för Urologiskt material. Dett</a:t>
            </a:r>
            <a:r>
              <a:rPr lang="sv-SE" dirty="0"/>
              <a:t>a är ett komplement till de våtservetter som redan finns för borttagning av </a:t>
            </a:r>
            <a:r>
              <a:rPr lang="sv-SE" dirty="0" err="1"/>
              <a:t>Furine</a:t>
            </a:r>
            <a:r>
              <a:rPr lang="sv-SE" dirty="0"/>
              <a:t> fekalkateter. </a:t>
            </a:r>
            <a:endParaRPr lang="sv-SE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sv-SE" dirty="0"/>
              <a:t>Leverantör: </a:t>
            </a:r>
            <a:r>
              <a:rPr lang="sv-SE" dirty="0" err="1"/>
              <a:t>Frestedt</a:t>
            </a:r>
            <a:r>
              <a:rPr lang="sv-SE" dirty="0"/>
              <a:t> AB</a:t>
            </a:r>
            <a:endParaRPr lang="sv-SE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endParaRPr lang="sv-SE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endParaRPr lang="sv-SE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81C41E0-5F03-745A-2028-35EC718BB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606B93A-F9E8-21AC-D864-7D9F10F2E8C3}"/>
              </a:ext>
            </a:extLst>
          </p:cNvPr>
          <p:cNvSpPr txBox="1"/>
          <p:nvPr/>
        </p:nvSpPr>
        <p:spPr>
          <a:xfrm>
            <a:off x="5337929" y="1945355"/>
            <a:ext cx="6094428" cy="98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sv-SE" kern="1200" dirty="0">
                <a:latin typeface="+mn-lt"/>
                <a:ea typeface="+mn-ea"/>
                <a:cs typeface="+mn-cs"/>
              </a:rPr>
              <a:t>5ml</a:t>
            </a:r>
            <a:r>
              <a:rPr lang="sv-SE" dirty="0"/>
              <a:t> 				50ml</a:t>
            </a:r>
            <a:br>
              <a:rPr lang="sv-SE" dirty="0"/>
            </a:br>
            <a:r>
              <a:rPr lang="sv-SE" dirty="0"/>
              <a:t>Artikelnummer 65933		Artikelnummer 65935	</a:t>
            </a:r>
            <a:endParaRPr lang="sv-SE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4DC3C3B-8108-023A-B2CC-18A76D00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266" b="15329"/>
          <a:stretch/>
        </p:blipFill>
        <p:spPr>
          <a:xfrm>
            <a:off x="5337929" y="3043767"/>
            <a:ext cx="1936510" cy="224078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0329E5C-4B73-4D33-79E4-AC126B4ADD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660" t="13579" r="2660" b="11421"/>
          <a:stretch/>
        </p:blipFill>
        <p:spPr>
          <a:xfrm>
            <a:off x="8979692" y="3043767"/>
            <a:ext cx="1973021" cy="24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5CE5F5F-0C9F-BAE0-D7DF-B31C4AD28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FFD52F2-5955-67C6-CDFA-C3AEB73FCE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29521" y="972430"/>
            <a:ext cx="5942012" cy="491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3200" dirty="0">
                <a:latin typeface="Georgia" panose="02040502050405020303" pitchFamily="18" charset="0"/>
              </a:rPr>
              <a:t>Byte av beställningsflöde</a:t>
            </a:r>
          </a:p>
          <a:p>
            <a:pPr marL="0" indent="0">
              <a:buNone/>
            </a:pPr>
            <a:r>
              <a:rPr lang="sv-SE" sz="2000" dirty="0"/>
              <a:t>Diatermihandtag från Stryker, med artikelnummer 60734 &amp; 65330, har tagits bort från lager hos </a:t>
            </a:r>
            <a:r>
              <a:rPr lang="sv-SE" sz="2000" dirty="0" err="1"/>
              <a:t>OneMed</a:t>
            </a:r>
            <a:r>
              <a:rPr lang="sv-SE" sz="2000" dirty="0"/>
              <a:t> och beställs nu via leverantörens artikelnummer:</a:t>
            </a:r>
          </a:p>
          <a:p>
            <a:pPr marL="0" indent="0">
              <a:buNone/>
            </a:pPr>
            <a:r>
              <a:rPr lang="sv-SE" sz="2000" b="1" dirty="0"/>
              <a:t>0703146000:</a:t>
            </a:r>
            <a:br>
              <a:rPr lang="sv-SE" sz="2000" b="1" dirty="0"/>
            </a:br>
            <a:r>
              <a:rPr lang="sv-SE" dirty="0"/>
              <a:t>DIATERMIHANDT M INTEGR RÖKUTSUG</a:t>
            </a:r>
            <a:br>
              <a:rPr lang="sv-SE" dirty="0"/>
            </a:br>
            <a:r>
              <a:rPr lang="sv-SE" dirty="0"/>
              <a:t>SLADD 5M ENPAT</a:t>
            </a:r>
          </a:p>
          <a:p>
            <a:pPr marL="0" indent="0">
              <a:buNone/>
            </a:pPr>
            <a:r>
              <a:rPr lang="sv-SE" sz="2000" b="1" dirty="0"/>
              <a:t>0703-146-004:</a:t>
            </a:r>
            <a:br>
              <a:rPr lang="sv-SE" sz="2000" b="1" dirty="0"/>
            </a:br>
            <a:r>
              <a:rPr lang="sv-SE" sz="2000" dirty="0"/>
              <a:t>DIATERMIHANDT TELESKOPISKT</a:t>
            </a:r>
            <a:br>
              <a:rPr lang="sv-SE" sz="2000" dirty="0"/>
            </a:br>
            <a:r>
              <a:rPr lang="sv-SE" sz="2000" dirty="0"/>
              <a:t>M INTEGR RÖKUTSUG SLADD 5M ENPAT</a:t>
            </a:r>
          </a:p>
          <a:p>
            <a:endParaRPr lang="sv-SE" sz="20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16CA1D-A69D-37AD-46D4-3AEAFE29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674" y="2929854"/>
            <a:ext cx="2921829" cy="99829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5D8F268-8BCB-77A0-522C-C2CB3881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674" y="4140002"/>
            <a:ext cx="2921829" cy="145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75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906622-2A81-FA2D-A677-E6289EA40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734" y="969933"/>
            <a:ext cx="9297971" cy="1367549"/>
          </a:xfrm>
        </p:spPr>
        <p:txBody>
          <a:bodyPr>
            <a:normAutofit/>
          </a:bodyPr>
          <a:lstStyle/>
          <a:p>
            <a:r>
              <a:rPr lang="sv-SE" sz="3200" dirty="0"/>
              <a:t>Rättelse gällande Neutralelektrod från </a:t>
            </a:r>
            <a:r>
              <a:rPr lang="sv-SE" sz="3200" dirty="0" err="1"/>
              <a:t>Medtronic</a:t>
            </a:r>
            <a:r>
              <a:rPr lang="sv-SE" sz="3200" dirty="0"/>
              <a:t>, artikelnummer 60752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14A1341-3383-0C5B-274C-4D867C993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490" y="2773092"/>
            <a:ext cx="7384331" cy="2477637"/>
          </a:xfrm>
        </p:spPr>
        <p:txBody>
          <a:bodyPr>
            <a:normAutofit fontScale="92500"/>
          </a:bodyPr>
          <a:lstStyle/>
          <a:p>
            <a:r>
              <a:rPr lang="sv-SE" dirty="0"/>
              <a:t>Artikelnummer 60752, Neutralelektrod delad med kabel 3m</a:t>
            </a:r>
          </a:p>
          <a:p>
            <a:r>
              <a:rPr lang="sv-SE" dirty="0"/>
              <a:t>Står som borttagen vilket är felaktigt.</a:t>
            </a:r>
          </a:p>
          <a:p>
            <a:endParaRPr lang="sv-SE" dirty="0"/>
          </a:p>
          <a:p>
            <a:r>
              <a:rPr lang="sv-SE" dirty="0"/>
              <a:t>Artikeln ska fortsatt finnas kvar och kommer öppnas upp igen i samband med övergången till nya hemsidan.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24FF94E-B782-A3FA-6BBD-480AB3BEE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902" y="2057151"/>
            <a:ext cx="3380925" cy="19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0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8C1BDD-D6FF-3F6D-3961-548D528C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6033"/>
            <a:ext cx="10515600" cy="767325"/>
          </a:xfrm>
        </p:spPr>
        <p:txBody>
          <a:bodyPr/>
          <a:lstStyle/>
          <a:p>
            <a:r>
              <a:rPr lang="sv-SE" dirty="0"/>
              <a:t>Beställning privata vårdcentraler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816AE6-3765-F174-DAFA-242206505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9200745" cy="4332528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Det de privata vårdcentralerna får handla på </a:t>
            </a:r>
            <a:r>
              <a:rPr lang="sv-SE" dirty="0" err="1"/>
              <a:t>VF’s</a:t>
            </a:r>
            <a:r>
              <a:rPr lang="sv-SE" dirty="0"/>
              <a:t> avtal från </a:t>
            </a:r>
            <a:r>
              <a:rPr lang="sv-SE" dirty="0" err="1"/>
              <a:t>OneMed</a:t>
            </a:r>
            <a:r>
              <a:rPr lang="sv-SE" dirty="0"/>
              <a:t> är det labbmaterial som är specificerat i en beställningslista på hemsidan.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På dessa produkter betalar de privata vårdcentralerna samma pris som regionerna, dvs avtalat pris + distributionsavgift på 8,19%. </a:t>
            </a:r>
          </a:p>
          <a:p>
            <a:endParaRPr lang="sv-SE" dirty="0"/>
          </a:p>
          <a:p>
            <a:r>
              <a:rPr lang="sv-SE" dirty="0"/>
              <a:t>De privata vårdcentralerna betalar distributionsavgiften direkt på fakturan från </a:t>
            </a:r>
            <a:r>
              <a:rPr lang="sv-SE" dirty="0" err="1"/>
              <a:t>OneMed</a:t>
            </a:r>
            <a:r>
              <a:rPr lang="sv-SE" dirty="0"/>
              <a:t> medan regionerna betalar den månadsvis på fakturan från VF.</a:t>
            </a:r>
          </a:p>
          <a:p>
            <a:endParaRPr lang="sv-SE" dirty="0"/>
          </a:p>
          <a:p>
            <a:r>
              <a:rPr lang="sv-SE" dirty="0"/>
              <a:t>Utöver det tillkommer en transportavgift på 681 kr/leverans för privata VC.</a:t>
            </a:r>
          </a:p>
          <a:p>
            <a:r>
              <a:rPr lang="sv-SE" dirty="0"/>
              <a:t>Regionerna betalar transportavgift på 995 kr/lev samt en månatlig upphandlingsavgift.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877CFF-95FF-E13F-C382-148DAEFEE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13</a:t>
            </a:fld>
            <a:endParaRPr lang="sv-SE" dirty="0"/>
          </a:p>
        </p:txBody>
      </p:sp>
      <p:pic>
        <p:nvPicPr>
          <p:cNvPr id="6" name="Bild 5" descr="Lastbil kontur">
            <a:extLst>
              <a:ext uri="{FF2B5EF4-FFF2-40B4-BE49-F238E27FC236}">
                <a16:creationId xmlns:a16="http://schemas.microsoft.com/office/drawing/2014/main" id="{E1246B89-A8B7-266D-5A5D-C1A93DD9A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7998" y="574433"/>
            <a:ext cx="2508733" cy="250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3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275FCE-2F1A-465C-1F81-BC21F174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696672"/>
            <a:ext cx="10515600" cy="679776"/>
          </a:xfrm>
        </p:spPr>
        <p:txBody>
          <a:bodyPr anchor="b">
            <a:normAutofit/>
          </a:bodyPr>
          <a:lstStyle/>
          <a:p>
            <a:r>
              <a:rPr lang="sv-SE" dirty="0"/>
              <a:t>Varuförsörjningens nya hemsida lanserad!</a:t>
            </a:r>
          </a:p>
        </p:txBody>
      </p:sp>
      <p:pic>
        <p:nvPicPr>
          <p:cNvPr id="5" name="Platshållare för innehåll 4" descr="Färg bubblor som flyger i himmelen">
            <a:extLst>
              <a:ext uri="{FF2B5EF4-FFF2-40B4-BE49-F238E27FC236}">
                <a16:creationId xmlns:a16="http://schemas.microsoft.com/office/drawing/2014/main" id="{A394DC45-F2FC-18E1-67DD-ED5FC5733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1" b="13951"/>
          <a:stretch>
            <a:fillRect/>
          </a:stretch>
        </p:blipFill>
        <p:spPr>
          <a:xfrm>
            <a:off x="499776" y="1639941"/>
            <a:ext cx="11192447" cy="42490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C9F717-83D5-E4C1-C7BF-61ED18B0F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470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95CCE-67C8-2A0F-346D-36589329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57"/>
            <a:ext cx="10515600" cy="1296140"/>
          </a:xfrm>
        </p:spPr>
        <p:txBody>
          <a:bodyPr anchor="b">
            <a:normAutofit/>
          </a:bodyPr>
          <a:lstStyle/>
          <a:p>
            <a:r>
              <a:rPr lang="sv-SE" dirty="0"/>
              <a:t>Vad innebär det?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2261648-8329-CFED-A66C-78D4D825B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15</a:t>
            </a:fld>
            <a:endParaRPr lang="sv-SE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B2C575E8-3363-84B3-B6D8-E5C0053B6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302961"/>
              </p:ext>
            </p:extLst>
          </p:nvPr>
        </p:nvGraphicFramePr>
        <p:xfrm>
          <a:off x="838200" y="2401302"/>
          <a:ext cx="10515600" cy="376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70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D7C71A5C-A72A-8396-4F0B-B2E30D62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11" y="1962613"/>
            <a:ext cx="4273750" cy="1314006"/>
          </a:xfrm>
        </p:spPr>
        <p:txBody>
          <a:bodyPr/>
          <a:lstStyle/>
          <a:p>
            <a:r>
              <a:rPr lang="en-US" dirty="0" err="1"/>
              <a:t>Avtalsgrupper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643CDB0-69A7-92ED-CC62-EFB058A05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16</a:t>
            </a:fld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01E39756-7196-12BD-61F1-EBD4149C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79" y="334002"/>
            <a:ext cx="8890304" cy="588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51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64E2E-A2C7-2F57-2E22-6A97E93EF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9CC90775-2AC6-E5B7-7EB7-198B3CDF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65" y="1962613"/>
            <a:ext cx="4273750" cy="1314006"/>
          </a:xfrm>
        </p:spPr>
        <p:txBody>
          <a:bodyPr/>
          <a:lstStyle/>
          <a:p>
            <a:r>
              <a:rPr lang="en-US" dirty="0"/>
              <a:t>FAQ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00D8684-1468-380E-7D8D-061654BB7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17</a:t>
            </a:fld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E0E7BE-2657-5EB9-9447-D89A1E34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396" y="334405"/>
            <a:ext cx="8855488" cy="59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00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C612D-6948-C74C-7249-3B67E27DA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57"/>
            <a:ext cx="10515600" cy="1296140"/>
          </a:xfrm>
        </p:spPr>
        <p:txBody>
          <a:bodyPr anchor="b">
            <a:normAutofit/>
          </a:bodyPr>
          <a:lstStyle/>
          <a:p>
            <a:r>
              <a:rPr lang="sv-SE" dirty="0"/>
              <a:t>Detta är bara steg 1!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9E62DD9-9AD9-EF93-013F-E2F153E36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18</a:t>
            </a:fld>
            <a:endParaRPr lang="sv-SE"/>
          </a:p>
        </p:txBody>
      </p:sp>
      <p:graphicFrame>
        <p:nvGraphicFramePr>
          <p:cNvPr id="6" name="Platshållare för innehåll 2">
            <a:extLst>
              <a:ext uri="{FF2B5EF4-FFF2-40B4-BE49-F238E27FC236}">
                <a16:creationId xmlns:a16="http://schemas.microsoft.com/office/drawing/2014/main" id="{5EC86712-9326-35A6-D22C-8B6258C59E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433473"/>
              </p:ext>
            </p:extLst>
          </p:nvPr>
        </p:nvGraphicFramePr>
        <p:xfrm>
          <a:off x="838200" y="2401302"/>
          <a:ext cx="10515600" cy="376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064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CCA7611-C19F-EE79-D6B0-263E721C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596"/>
            <a:ext cx="10515600" cy="806235"/>
          </a:xfrm>
        </p:spPr>
        <p:txBody>
          <a:bodyPr anchor="b">
            <a:normAutofit/>
          </a:bodyPr>
          <a:lstStyle/>
          <a:p>
            <a:r>
              <a:rPr lang="en-US" dirty="0" err="1"/>
              <a:t>Öppettider</a:t>
            </a:r>
            <a:r>
              <a:rPr lang="en-US" dirty="0"/>
              <a:t> </a:t>
            </a:r>
            <a:r>
              <a:rPr lang="en-US" dirty="0" err="1"/>
              <a:t>OneMed</a:t>
            </a:r>
            <a:r>
              <a:rPr lang="en-US" dirty="0"/>
              <a:t> </a:t>
            </a:r>
            <a:r>
              <a:rPr lang="en-US" dirty="0" err="1"/>
              <a:t>jul</a:t>
            </a:r>
            <a:r>
              <a:rPr lang="en-US" dirty="0"/>
              <a:t> och </a:t>
            </a:r>
            <a:r>
              <a:rPr lang="en-US" dirty="0" err="1"/>
              <a:t>nyår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164A1C6-86FC-1624-396E-F8E879FC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110" b="1578"/>
          <a:stretch>
            <a:fillRect/>
          </a:stretch>
        </p:blipFill>
        <p:spPr>
          <a:xfrm>
            <a:off x="556074" y="2000699"/>
            <a:ext cx="11391113" cy="4073080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533C1F-9B70-DCD1-CB47-D60CAD0AD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944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5A1D8DF-9A22-8A0A-BA9B-06E52ED9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85" y="652487"/>
            <a:ext cx="8249918" cy="1314006"/>
          </a:xfrm>
        </p:spPr>
        <p:txBody>
          <a:bodyPr anchor="b">
            <a:normAutofit/>
          </a:bodyPr>
          <a:lstStyle/>
          <a:p>
            <a:r>
              <a:rPr lang="sv-SE" dirty="0"/>
              <a:t>Agenda informationsmöte 26/11 2025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icture 6" descr="Anteckning av en avtalad tid i en almanacka">
            <a:extLst>
              <a:ext uri="{FF2B5EF4-FFF2-40B4-BE49-F238E27FC236}">
                <a16:creationId xmlns:a16="http://schemas.microsoft.com/office/drawing/2014/main" id="{60481E9C-35D0-38C1-E8A6-D28BA373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637" b="1"/>
          <a:stretch>
            <a:fillRect/>
          </a:stretch>
        </p:blipFill>
        <p:spPr>
          <a:xfrm>
            <a:off x="544585" y="1707503"/>
            <a:ext cx="4215095" cy="4440378"/>
          </a:xfrm>
          <a:prstGeom prst="rect">
            <a:avLst/>
          </a:prstGeom>
          <a:noFill/>
        </p:spPr>
      </p:pic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CF24545-472F-BA0D-A434-44D1401C8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7028"/>
            <a:ext cx="4273750" cy="34542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874054E-3804-1A92-8F35-917455692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/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EE25BAF-B7AE-6B2A-982B-A88C22F6568D}"/>
              </a:ext>
            </a:extLst>
          </p:cNvPr>
          <p:cNvSpPr txBox="1"/>
          <p:nvPr/>
        </p:nvSpPr>
        <p:spPr>
          <a:xfrm>
            <a:off x="5866646" y="1707503"/>
            <a:ext cx="42150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Pågående upphandlingar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Överprövningar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Kommande upphandlingar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Avtalsinformation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Nya hemsidan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Beställning privata vårdcentraler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Öppettider </a:t>
            </a:r>
            <a:r>
              <a:rPr lang="sv-SE" dirty="0" err="1"/>
              <a:t>OneMed</a:t>
            </a:r>
            <a:r>
              <a:rPr lang="sv-SE" dirty="0"/>
              <a:t> jul och nyår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Frågor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7853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3B181-EE80-9277-498E-73DF15902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1A28390-B652-1E38-A157-496E5F833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5963"/>
            <a:ext cx="10515600" cy="777052"/>
          </a:xfrm>
        </p:spPr>
        <p:txBody>
          <a:bodyPr anchor="b">
            <a:normAutofit/>
          </a:bodyPr>
          <a:lstStyle/>
          <a:p>
            <a:r>
              <a:rPr lang="en-US" dirty="0" err="1"/>
              <a:t>Öppettider</a:t>
            </a:r>
            <a:r>
              <a:rPr lang="en-US" dirty="0"/>
              <a:t> </a:t>
            </a:r>
            <a:r>
              <a:rPr lang="en-US" dirty="0" err="1"/>
              <a:t>OneMed</a:t>
            </a:r>
            <a:r>
              <a:rPr lang="en-US" dirty="0"/>
              <a:t> </a:t>
            </a:r>
            <a:r>
              <a:rPr lang="en-US" dirty="0" err="1"/>
              <a:t>jul</a:t>
            </a:r>
            <a:r>
              <a:rPr lang="en-US" dirty="0"/>
              <a:t> och </a:t>
            </a:r>
            <a:r>
              <a:rPr lang="en-US" dirty="0" err="1"/>
              <a:t>nyår</a:t>
            </a:r>
            <a:endParaRPr lang="en-US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DA77E60-14F6-66AB-7545-A6DE087644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194"/>
          <a:stretch>
            <a:fillRect/>
          </a:stretch>
        </p:blipFill>
        <p:spPr>
          <a:xfrm>
            <a:off x="377712" y="1974716"/>
            <a:ext cx="11436575" cy="4089336"/>
          </a:xfrm>
          <a:prstGeom prst="rect">
            <a:avLst/>
          </a:prstGeom>
          <a:noFill/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3C25AC-5424-B9D6-1F9A-6D5CE0A7E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01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9EF30B-C16C-0762-53EB-B58E901E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Orka reklamera!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6CD80A-BB51-8B76-734D-0C647F8FB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dirty="0"/>
              <a:t>Vi påminner om vikten av att ni orkar göra reklamationer!</a:t>
            </a:r>
          </a:p>
          <a:p>
            <a:r>
              <a:rPr lang="sv-SE" dirty="0">
                <a:hlinkClick r:id="rId2"/>
              </a:rPr>
              <a:t>Reklamationer och synpunkter - Varuförsörjningen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06B3C84-768C-AFEF-F401-93E338DB0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21</a:t>
            </a:fld>
            <a:endParaRPr lang="sv-SE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79D88C7A-35B1-CDF1-732A-C7A7D7706E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72" b="872"/>
          <a:stretch/>
        </p:blipFill>
        <p:spPr>
          <a:xfrm>
            <a:off x="6096000" y="0"/>
            <a:ext cx="6096000" cy="6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24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408EF-B494-2DA7-676A-9E234575C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8701DA-CEE4-A428-DF55-BA49EC85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057"/>
            <a:ext cx="10515600" cy="129614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700"/>
              <a:t>Nästa möte Julafton</a:t>
            </a:r>
            <a:br>
              <a:rPr lang="sv-SE" sz="2700"/>
            </a:br>
            <a:br>
              <a:rPr lang="sv-SE" sz="2700"/>
            </a:br>
            <a:r>
              <a:rPr lang="sv-SE" sz="2700"/>
              <a:t>Ska vi boka om eller boka av?</a:t>
            </a:r>
          </a:p>
        </p:txBody>
      </p:sp>
      <p:pic>
        <p:nvPicPr>
          <p:cNvPr id="4" name="Bildobjekt 3" descr="Närbild av semesterdekorationer, inklusive baubles, tallar och tallar">
            <a:extLst>
              <a:ext uri="{FF2B5EF4-FFF2-40B4-BE49-F238E27FC236}">
                <a16:creationId xmlns:a16="http://schemas.microsoft.com/office/drawing/2014/main" id="{D98998A9-8BF9-0829-E23C-5D620E23B4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83" b="9749"/>
          <a:stretch>
            <a:fillRect/>
          </a:stretch>
        </p:blipFill>
        <p:spPr>
          <a:xfrm>
            <a:off x="838200" y="2401302"/>
            <a:ext cx="10515600" cy="3760026"/>
          </a:xfrm>
          <a:prstGeom prst="rect">
            <a:avLst/>
          </a:prstGeom>
          <a:noFill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2EE2B1C-A4F4-B46A-3B70-05EE48CD8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/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026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B22451-3E28-25E5-4597-78F6A9064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862" y="544117"/>
            <a:ext cx="5621730" cy="1636676"/>
          </a:xfrm>
        </p:spPr>
        <p:txBody>
          <a:bodyPr anchor="b">
            <a:normAutofit/>
          </a:bodyPr>
          <a:lstStyle/>
          <a:p>
            <a:r>
              <a:rPr lang="sv-SE" dirty="0"/>
              <a:t>Frågor?</a:t>
            </a:r>
          </a:p>
        </p:txBody>
      </p:sp>
      <p:pic>
        <p:nvPicPr>
          <p:cNvPr id="5" name="Bild 4" descr="Frågor med hel fyllning">
            <a:extLst>
              <a:ext uri="{FF2B5EF4-FFF2-40B4-BE49-F238E27FC236}">
                <a16:creationId xmlns:a16="http://schemas.microsoft.com/office/drawing/2014/main" id="{3DC2E03E-E50A-C48D-88E5-90357DDF67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9751" y="1885420"/>
            <a:ext cx="3029715" cy="302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16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F23D47-A659-CAE4-32B3-833FC1DF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06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6BC45-A33E-6ED2-C870-31C106D3D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E6D959-D20E-5074-21F7-5A64EC52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20" y="675861"/>
            <a:ext cx="7405715" cy="996491"/>
          </a:xfrm>
        </p:spPr>
        <p:txBody>
          <a:bodyPr/>
          <a:lstStyle/>
          <a:p>
            <a:r>
              <a:rPr lang="sv-SE" dirty="0"/>
              <a:t>Pågående upphandlingar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1B4C1B9-1C6A-DD83-A1B3-B47C2986D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3</a:t>
            </a:fld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05086D09-0660-0579-A424-59EC425FF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79021"/>
              </p:ext>
            </p:extLst>
          </p:nvPr>
        </p:nvGraphicFramePr>
        <p:xfrm>
          <a:off x="941909" y="1832945"/>
          <a:ext cx="9261345" cy="414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7115">
                  <a:extLst>
                    <a:ext uri="{9D8B030D-6E8A-4147-A177-3AD203B41FA5}">
                      <a16:colId xmlns:a16="http://schemas.microsoft.com/office/drawing/2014/main" val="3326025233"/>
                    </a:ext>
                  </a:extLst>
                </a:gridCol>
                <a:gridCol w="3087115">
                  <a:extLst>
                    <a:ext uri="{9D8B030D-6E8A-4147-A177-3AD203B41FA5}">
                      <a16:colId xmlns:a16="http://schemas.microsoft.com/office/drawing/2014/main" val="3924875589"/>
                    </a:ext>
                  </a:extLst>
                </a:gridCol>
                <a:gridCol w="3087115">
                  <a:extLst>
                    <a:ext uri="{9D8B030D-6E8A-4147-A177-3AD203B41FA5}">
                      <a16:colId xmlns:a16="http://schemas.microsoft.com/office/drawing/2014/main" val="1559587159"/>
                    </a:ext>
                  </a:extLst>
                </a:gridCol>
              </a:tblGrid>
              <a:tr h="712107">
                <a:tc>
                  <a:txBody>
                    <a:bodyPr/>
                    <a:lstStyle/>
                    <a:p>
                      <a:r>
                        <a:rPr lang="sv-SE" dirty="0"/>
                        <a:t>Annonserade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Utvärdering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Tilldelning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8370"/>
                  </a:ext>
                </a:extLst>
              </a:tr>
              <a:tr h="412570">
                <a:tc>
                  <a:txBody>
                    <a:bodyPr/>
                    <a:lstStyle/>
                    <a:p>
                      <a:r>
                        <a:rPr lang="sv-SE" dirty="0"/>
                        <a:t>Gips och tillbehör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Injektion-, infusions- transfusionsprodukter </a:t>
                      </a:r>
                      <a:endParaRPr lang="sv-SE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Gynekologiska specialprodukter </a:t>
                      </a:r>
                      <a:endParaRPr lang="sv-SE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333161"/>
                  </a:ext>
                </a:extLst>
              </a:tr>
              <a:tr h="4125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Diagnostikinstrument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Värmeprodukter</a:t>
                      </a:r>
                      <a:endParaRPr lang="sv-SE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Kemiskt tekniska produkter</a:t>
                      </a:r>
                      <a:endParaRPr lang="sv-SE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200711"/>
                  </a:ext>
                </a:extLst>
              </a:tr>
              <a:tr h="41257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Blodgruppsserologiska analyser och instrument OMTAG</a:t>
                      </a:r>
                      <a:endParaRPr lang="sv-SE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Kondomer tilldelas inom kort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80672"/>
                  </a:ext>
                </a:extLst>
              </a:tr>
              <a:tr h="412570"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Sjukvårdsmaterial OMTAG</a:t>
                      </a:r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Förband</a:t>
                      </a: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11338"/>
                  </a:ext>
                </a:extLst>
              </a:tr>
              <a:tr h="41257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Ögonoperationsmaterial och implantat</a:t>
                      </a:r>
                      <a:endParaRPr lang="sv-SE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174674"/>
                  </a:ext>
                </a:extLst>
              </a:tr>
              <a:tr h="41257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6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341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10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3FE2A8-3739-4087-EB3F-F01CC2FB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284"/>
            <a:ext cx="10515600" cy="807391"/>
          </a:xfrm>
        </p:spPr>
        <p:txBody>
          <a:bodyPr/>
          <a:lstStyle/>
          <a:p>
            <a:r>
              <a:rPr lang="sv-SE" dirty="0"/>
              <a:t>Överprövade upphandlingar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765DF2-29E4-20FB-23C7-A07AE29B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2690"/>
            <a:ext cx="10515600" cy="3760026"/>
          </a:xfrm>
        </p:spPr>
        <p:txBody>
          <a:bodyPr>
            <a:normAutofit/>
          </a:bodyPr>
          <a:lstStyle/>
          <a:p>
            <a:r>
              <a:rPr lang="sv-SE" dirty="0"/>
              <a:t>Kläder och skydd för avdelning/operation OMTAG </a:t>
            </a:r>
          </a:p>
          <a:p>
            <a:pPr lvl="1"/>
            <a:r>
              <a:rPr lang="sv-SE" dirty="0"/>
              <a:t>Varuförsörjningen vann i Förvaltningsrätten och Kammarrätten. </a:t>
            </a:r>
            <a:r>
              <a:rPr lang="sv-SE" dirty="0" err="1"/>
              <a:t>OneMed</a:t>
            </a:r>
            <a:r>
              <a:rPr lang="sv-SE" dirty="0"/>
              <a:t> har överklagat till Högsta förvaltningsdomstolen. I väntan på beslut kan avtal ej tecknas.</a:t>
            </a:r>
          </a:p>
          <a:p>
            <a:r>
              <a:rPr lang="sv-SE" dirty="0"/>
              <a:t>Delar av Förband</a:t>
            </a:r>
          </a:p>
          <a:p>
            <a:pPr lvl="1"/>
            <a:r>
              <a:rPr lang="sv-SE" dirty="0"/>
              <a:t>Pilot på utvärdering av leveranskvalitet. Vi har sänkt ”poängen” på en leverantör som haft omfattande problem med vissa artiklar. Leverantören har överprövat upphandlingen i dessa delar.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37CD0BD-67B3-8E88-1C67-E18A5591C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710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72DF89-4CC0-56D7-C881-B7431CF04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1295237"/>
          </a:xfrm>
        </p:spPr>
        <p:txBody>
          <a:bodyPr anchor="ctr">
            <a:normAutofit/>
          </a:bodyPr>
          <a:lstStyle/>
          <a:p>
            <a:r>
              <a:rPr lang="sv-SE" dirty="0"/>
              <a:t>Upphandlingar som ska påbörjas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B0DF75-E0B1-64AF-CB1A-DFA543FF5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281"/>
            <a:ext cx="7227570" cy="42510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v-SE" sz="1700" dirty="0"/>
              <a:t>Vi söker expertgruppsmedlemmar till </a:t>
            </a:r>
            <a:r>
              <a:rPr lang="sv-SE" sz="1700"/>
              <a:t>upphandlingar för:</a:t>
            </a:r>
            <a:endParaRPr lang="sv-SE" sz="1700" dirty="0"/>
          </a:p>
          <a:p>
            <a:pPr>
              <a:lnSpc>
                <a:spcPct val="100000"/>
              </a:lnSpc>
            </a:pPr>
            <a:r>
              <a:rPr lang="sv-SE" sz="1700" dirty="0"/>
              <a:t>EKG – avtalsuppföljning 12 februari, hör av er med synpunkter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Suturer och nät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Städmaterial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Ryggimplantat och stapling</a:t>
            </a:r>
          </a:p>
          <a:p>
            <a:pPr>
              <a:lnSpc>
                <a:spcPct val="100000"/>
              </a:lnSpc>
            </a:pPr>
            <a:r>
              <a:rPr lang="sv-SE" sz="1700" dirty="0"/>
              <a:t>Ortopediska implantat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700" dirty="0"/>
              <a:t>Om du är intresserad av att delta – kontakta din chef. Chefen vet vem som ansvarar för att utse representanter i just din region.</a:t>
            </a:r>
            <a:br>
              <a:rPr lang="sv-SE" sz="1700" dirty="0"/>
            </a:br>
            <a:r>
              <a:rPr lang="sv-SE" sz="1700" dirty="0"/>
              <a:t>Om du tillhör region Örebro ska du kontakta </a:t>
            </a:r>
            <a:r>
              <a:rPr lang="sv-SE" sz="1700" u="sng" dirty="0">
                <a:hlinkClick r:id="rId2"/>
              </a:rPr>
              <a:t>materialforsorjning@regionorebrolan.se</a:t>
            </a:r>
            <a:r>
              <a:rPr lang="sv-SE" sz="1700" dirty="0"/>
              <a:t> om du vill delta i en expertgrupp.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700" dirty="0"/>
              <a:t>Om du har andra frågor kring expertgrupper kan du kontakta </a:t>
            </a:r>
            <a:r>
              <a:rPr lang="sv-SE" sz="1700" u="sng" dirty="0">
                <a:hlinkClick r:id="rId3"/>
              </a:rPr>
              <a:t>upphandling@varuforsorjningen.se</a:t>
            </a:r>
            <a:endParaRPr lang="sv-SE" sz="1700" dirty="0"/>
          </a:p>
          <a:p>
            <a:pPr>
              <a:lnSpc>
                <a:spcPct val="100000"/>
              </a:lnSpc>
            </a:pPr>
            <a:endParaRPr lang="sv-SE" sz="17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59570E8-CF99-5A0A-BD16-EC4D20566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5</a:t>
            </a:fld>
            <a:endParaRPr lang="sv-SE"/>
          </a:p>
        </p:txBody>
      </p:sp>
      <p:pic>
        <p:nvPicPr>
          <p:cNvPr id="6" name="Bild 5" descr="Gruppframgång kontur">
            <a:extLst>
              <a:ext uri="{FF2B5EF4-FFF2-40B4-BE49-F238E27FC236}">
                <a16:creationId xmlns:a16="http://schemas.microsoft.com/office/drawing/2014/main" id="{F0C3EB6F-BD3A-7F4D-F9FC-1D0C9525A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258" y="1321864"/>
            <a:ext cx="3097529" cy="30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3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99F4D1-DC0F-88E2-D9B9-D1D22BCB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 avtalsinformation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BB4F0F-B1E2-B6E1-5627-C281489D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Leverantören </a:t>
            </a:r>
            <a:r>
              <a:rPr lang="sv-SE" dirty="0" err="1"/>
              <a:t>Diaspec</a:t>
            </a:r>
            <a:r>
              <a:rPr lang="sv-SE" dirty="0"/>
              <a:t>, avtalad inom steriliseringsmaterial, är försatt i konkurs. </a:t>
            </a:r>
          </a:p>
          <a:p>
            <a:pPr marL="0" indent="0">
              <a:buNone/>
            </a:pPr>
            <a:r>
              <a:rPr lang="sv-SE" dirty="0"/>
              <a:t>Vi jobbar på att ta in ersättare för de produkter som berörs.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C58387-6D2B-CE15-3C96-E0DF3AD3E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749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336A13-6DB8-FFE4-A5AC-CC3916F1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744"/>
            <a:ext cx="10515600" cy="1296140"/>
          </a:xfrm>
        </p:spPr>
        <p:txBody>
          <a:bodyPr/>
          <a:lstStyle/>
          <a:p>
            <a:r>
              <a:rPr lang="sv-SE" dirty="0"/>
              <a:t>Uppdatering sondnäringar och kosttillägg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B1C063-0981-E38A-C2FE-57E75DF03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230"/>
            <a:ext cx="10515600" cy="376002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Det har under en längre tid varit många nutritionsprodukter inom kategorin sondnäringar och kosttillägg som har varit restnoterade. Under denna period har situationen hanterats genom användning av ersättningsprodukter.</a:t>
            </a:r>
          </a:p>
          <a:p>
            <a:pPr marL="0" indent="0">
              <a:buNone/>
            </a:pPr>
            <a:r>
              <a:rPr lang="sv-SE" dirty="0"/>
              <a:t>Nu ser situationen betydligt bättre ut och alla ersättningsprodukter är borttagna.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vill därför uppmana er om att vara extra uppmärksamma på att välja de </a:t>
            </a:r>
            <a:r>
              <a:rPr lang="sv-SE" u="sng" dirty="0"/>
              <a:t>avtalade produkterna</a:t>
            </a:r>
            <a:r>
              <a:rPr lang="sv-SE" dirty="0"/>
              <a:t> när ni förskriver livsmedel för speciella medicinska ändamål (FSMP).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FA9434-09D6-CC1C-A0D6-B83308A7F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432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D9D4F0-1B05-E755-03B9-37FE518DB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59" y="433179"/>
            <a:ext cx="10515600" cy="1296140"/>
          </a:xfrm>
        </p:spPr>
        <p:txBody>
          <a:bodyPr/>
          <a:lstStyle/>
          <a:p>
            <a:r>
              <a:rPr lang="sv-SE" dirty="0"/>
              <a:t>Avtalet för </a:t>
            </a:r>
            <a:r>
              <a:rPr lang="sv-SE" dirty="0" err="1"/>
              <a:t>osteosyntesmaterial</a:t>
            </a:r>
            <a:r>
              <a:rPr lang="sv-SE" dirty="0"/>
              <a:t> ortopedi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122A3F-F543-FD56-8AA9-33F23FA46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59" y="2070189"/>
            <a:ext cx="10515600" cy="376002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Avtalet för </a:t>
            </a:r>
            <a:r>
              <a:rPr lang="sv-SE" dirty="0" err="1"/>
              <a:t>osteosyntes</a:t>
            </a:r>
            <a:r>
              <a:rPr lang="sv-SE" dirty="0"/>
              <a:t> ortopedi/trauma innehåller betydligt färre artiklar än det tidigare avtalet. I den förra upphandlingen hamnade två tredjedelar av artiklarna under kategorin ”övrigt”, vilket innebär att vi saknade kontroll över om artiklarna placerats i rätt avtal och om priserna var korrekta.</a:t>
            </a:r>
          </a:p>
          <a:p>
            <a:pPr marL="0" indent="0">
              <a:buNone/>
            </a:pPr>
            <a:r>
              <a:rPr lang="sv-SE" dirty="0"/>
              <a:t>Ett exempel är att samma implantat kostade dubbelt så mycket i varianten ”vänster” jämfört med ”höger”. Vid stickprovskontroller tillsammans med expertgruppen upptäckte vi dessutom artiklar som inte borde ingå i avtalet alls, utan egentligen borde hanteras inom andra avtal.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3B8E03-CD25-09C5-70D9-034478A3D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769BCD4-96F0-9B47-87F8-23D356D830A6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720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A742E-A432-01FA-5B21-BE248388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5D28B52-62BC-7495-FD43-FE031B5C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522"/>
            <a:ext cx="4273750" cy="1314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kern="1200" dirty="0">
                <a:latin typeface="Georgia" panose="02040502050405020303" pitchFamily="18" charset="0"/>
                <a:ea typeface="+mj-ea"/>
                <a:cs typeface="+mj-cs"/>
              </a:rPr>
              <a:t>Nya produkter på avtal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8547AC-2C1D-910B-566C-E5E944CD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741" y="0"/>
            <a:ext cx="5880518" cy="6421821"/>
          </a:xfrm>
          <a:prstGeom prst="rect">
            <a:avLst/>
          </a:prstGeom>
          <a:noFill/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30BFCE6-265A-E7D5-8AFB-BE3A455247AB}"/>
              </a:ext>
            </a:extLst>
          </p:cNvPr>
          <p:cNvSpPr txBox="1"/>
          <p:nvPr/>
        </p:nvSpPr>
        <p:spPr>
          <a:xfrm>
            <a:off x="839788" y="2437028"/>
            <a:ext cx="4273750" cy="345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sv-SE" kern="1200" dirty="0">
                <a:latin typeface="+mn-lt"/>
                <a:ea typeface="+mn-ea"/>
                <a:cs typeface="+mn-cs"/>
              </a:rPr>
              <a:t>Numera finns en ny produkt på avtalet för Tandvårdsmaterial, förbrukning, som alternativ till små tandkrämstuber.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endParaRPr lang="sv-SE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sv-SE" kern="1200" dirty="0">
                <a:latin typeface="+mn-lt"/>
                <a:ea typeface="+mn-ea"/>
                <a:cs typeface="+mn-cs"/>
              </a:rPr>
              <a:t>Tandkrämstabletter 124st/påse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sv-SE" kern="1200" dirty="0">
                <a:latin typeface="+mn-lt"/>
                <a:ea typeface="+mn-ea"/>
                <a:cs typeface="+mn-cs"/>
              </a:rPr>
              <a:t>Artikelnummer: 40012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sv-SE" kern="1200" dirty="0">
                <a:latin typeface="+mn-lt"/>
                <a:ea typeface="+mn-ea"/>
                <a:cs typeface="+mn-cs"/>
              </a:rPr>
              <a:t>Leverantör: Gumpearl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endParaRPr lang="sv-SE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endParaRPr lang="sv-SE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B158EC2-D3D5-3ED2-5F9D-B4C2873C3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4503" y="92309"/>
            <a:ext cx="3230880" cy="3408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769BCD4-96F0-9B47-87F8-23D356D830A6}" type="slidenum">
              <a:rPr lang="sv-SE" smtClean="0"/>
              <a:pPr>
                <a:spcAft>
                  <a:spcPts val="600"/>
                </a:spcAft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988597"/>
      </p:ext>
    </p:extLst>
  </p:cSld>
  <p:clrMapOvr>
    <a:masterClrMapping/>
  </p:clrMapOvr>
</p:sld>
</file>

<file path=ppt/theme/theme1.xml><?xml version="1.0" encoding="utf-8"?>
<a:theme xmlns:a="http://schemas.openxmlformats.org/drawingml/2006/main" name="Varuförsörjningen blå">
  <a:themeElements>
    <a:clrScheme name="Varuförsörjningen">
      <a:dk1>
        <a:srgbClr val="003E51"/>
      </a:dk1>
      <a:lt1>
        <a:srgbClr val="FFFFFF"/>
      </a:lt1>
      <a:dk2>
        <a:srgbClr val="003E51"/>
      </a:dk2>
      <a:lt2>
        <a:srgbClr val="A3DAE8"/>
      </a:lt2>
      <a:accent1>
        <a:srgbClr val="156082"/>
      </a:accent1>
      <a:accent2>
        <a:srgbClr val="A3DBE8"/>
      </a:accent2>
      <a:accent3>
        <a:srgbClr val="C3D4BA"/>
      </a:accent3>
      <a:accent4>
        <a:srgbClr val="0F9ED5"/>
      </a:accent4>
      <a:accent5>
        <a:srgbClr val="5E366D"/>
      </a:accent5>
      <a:accent6>
        <a:srgbClr val="E8927C"/>
      </a:accent6>
      <a:hlink>
        <a:srgbClr val="005F86"/>
      </a:hlink>
      <a:folHlink>
        <a:srgbClr val="003D5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_presentation_mall_exempelsidor" id="{32E13D59-7FFC-3243-9DBB-85AB7DBDB186}" vid="{C1CB15AB-07D5-7346-A928-2D2D477BE2CF}"/>
    </a:ext>
  </a:extLst>
</a:theme>
</file>

<file path=ppt/theme/theme2.xml><?xml version="1.0" encoding="utf-8"?>
<a:theme xmlns:a="http://schemas.openxmlformats.org/drawingml/2006/main" name="Varuförsörjningen grön">
  <a:themeElements>
    <a:clrScheme name="Varuförsörjningen">
      <a:dk1>
        <a:srgbClr val="003E51"/>
      </a:dk1>
      <a:lt1>
        <a:srgbClr val="FFFFFF"/>
      </a:lt1>
      <a:dk2>
        <a:srgbClr val="003E51"/>
      </a:dk2>
      <a:lt2>
        <a:srgbClr val="A3DAE8"/>
      </a:lt2>
      <a:accent1>
        <a:srgbClr val="156082"/>
      </a:accent1>
      <a:accent2>
        <a:srgbClr val="A3DBE8"/>
      </a:accent2>
      <a:accent3>
        <a:srgbClr val="C3D4BA"/>
      </a:accent3>
      <a:accent4>
        <a:srgbClr val="0F9ED5"/>
      </a:accent4>
      <a:accent5>
        <a:srgbClr val="5E366D"/>
      </a:accent5>
      <a:accent6>
        <a:srgbClr val="E8927C"/>
      </a:accent6>
      <a:hlink>
        <a:srgbClr val="005F86"/>
      </a:hlink>
      <a:folHlink>
        <a:srgbClr val="003D5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_presentation_mall_exempelsidor" id="{32E13D59-7FFC-3243-9DBB-85AB7DBDB186}" vid="{34797ABA-341B-D34E-AC75-E7C947D3F485}"/>
    </a:ext>
  </a:extLst>
</a:theme>
</file>

<file path=ppt/theme/theme3.xml><?xml version="1.0" encoding="utf-8"?>
<a:theme xmlns:a="http://schemas.openxmlformats.org/drawingml/2006/main" name="Varuförsörjningen aprikos">
  <a:themeElements>
    <a:clrScheme name="Varuförsörjningen">
      <a:dk1>
        <a:srgbClr val="003E51"/>
      </a:dk1>
      <a:lt1>
        <a:srgbClr val="FFFFFF"/>
      </a:lt1>
      <a:dk2>
        <a:srgbClr val="003E51"/>
      </a:dk2>
      <a:lt2>
        <a:srgbClr val="A3DAE8"/>
      </a:lt2>
      <a:accent1>
        <a:srgbClr val="156082"/>
      </a:accent1>
      <a:accent2>
        <a:srgbClr val="A3DBE8"/>
      </a:accent2>
      <a:accent3>
        <a:srgbClr val="C3D4BA"/>
      </a:accent3>
      <a:accent4>
        <a:srgbClr val="0F9ED5"/>
      </a:accent4>
      <a:accent5>
        <a:srgbClr val="5E366D"/>
      </a:accent5>
      <a:accent6>
        <a:srgbClr val="E8927C"/>
      </a:accent6>
      <a:hlink>
        <a:srgbClr val="005F86"/>
      </a:hlink>
      <a:folHlink>
        <a:srgbClr val="003D5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_presentation_mall_exempelsidor" id="{32E13D59-7FFC-3243-9DBB-85AB7DBDB186}" vid="{9232A207-1506-4C45-A747-794D69B54D4E}"/>
    </a:ext>
  </a:extLst>
</a:theme>
</file>

<file path=ppt/theme/theme4.xml><?xml version="1.0" encoding="utf-8"?>
<a:theme xmlns:a="http://schemas.openxmlformats.org/drawingml/2006/main" name="Varuförsörjningen purpur">
  <a:themeElements>
    <a:clrScheme name="Varuförsörjningen">
      <a:dk1>
        <a:srgbClr val="003E51"/>
      </a:dk1>
      <a:lt1>
        <a:srgbClr val="FFFFFF"/>
      </a:lt1>
      <a:dk2>
        <a:srgbClr val="003E51"/>
      </a:dk2>
      <a:lt2>
        <a:srgbClr val="A3DAE8"/>
      </a:lt2>
      <a:accent1>
        <a:srgbClr val="156082"/>
      </a:accent1>
      <a:accent2>
        <a:srgbClr val="A3DBE8"/>
      </a:accent2>
      <a:accent3>
        <a:srgbClr val="C3D4BA"/>
      </a:accent3>
      <a:accent4>
        <a:srgbClr val="0F9ED5"/>
      </a:accent4>
      <a:accent5>
        <a:srgbClr val="5E366D"/>
      </a:accent5>
      <a:accent6>
        <a:srgbClr val="E8927C"/>
      </a:accent6>
      <a:hlink>
        <a:srgbClr val="005F86"/>
      </a:hlink>
      <a:folHlink>
        <a:srgbClr val="003D5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F_presentation_mall_exempelsidor" id="{32E13D59-7FFC-3243-9DBB-85AB7DBDB186}" vid="{3C9D75F3-811F-2B49-ABFA-E48F5B4F5356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B268A37EAAB64296BB11533CC973A4" ma:contentTypeVersion="18" ma:contentTypeDescription="Skapa ett nytt dokument." ma:contentTypeScope="" ma:versionID="8e6695802ff381e176c7288517fc7498">
  <xsd:schema xmlns:xsd="http://www.w3.org/2001/XMLSchema" xmlns:xs="http://www.w3.org/2001/XMLSchema" xmlns:p="http://schemas.microsoft.com/office/2006/metadata/properties" xmlns:ns2="fc782515-f6b9-41f2-bf8b-d7300b3503df" xmlns:ns3="941adc20-2258-45de-8bd3-8388c8de7047" xmlns:ns4="28c0f289-e8e7-494a-b19b-89669d2ae230" targetNamespace="http://schemas.microsoft.com/office/2006/metadata/properties" ma:root="true" ma:fieldsID="75994cad1c7c936a3934c03ff7695dfa" ns2:_="" ns3:_="" ns4:_="">
    <xsd:import namespace="fc782515-f6b9-41f2-bf8b-d7300b3503df"/>
    <xsd:import namespace="941adc20-2258-45de-8bd3-8388c8de7047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82515-f6b9-41f2-bf8b-d7300b350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1adc20-2258-45de-8bd3-8388c8de70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d50726d-6a46-4097-aefe-1ab4e90cec99}" ma:internalName="TaxCatchAll" ma:showField="CatchAllData" ma:web="941adc20-2258-45de-8bd3-8388c8de70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782515-f6b9-41f2-bf8b-d7300b3503df">
      <Terms xmlns="http://schemas.microsoft.com/office/infopath/2007/PartnerControls"/>
    </lcf76f155ced4ddcb4097134ff3c332f>
    <TaxCatchAll xmlns="28c0f289-e8e7-494a-b19b-89669d2ae230" xsi:nil="true"/>
  </documentManagement>
</p:properties>
</file>

<file path=customXml/itemProps1.xml><?xml version="1.0" encoding="utf-8"?>
<ds:datastoreItem xmlns:ds="http://schemas.openxmlformats.org/officeDocument/2006/customXml" ds:itemID="{12E652CF-0770-4A13-B0DF-6E282A1264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782515-f6b9-41f2-bf8b-d7300b3503df"/>
    <ds:schemaRef ds:uri="941adc20-2258-45de-8bd3-8388c8de7047"/>
    <ds:schemaRef ds:uri="28c0f289-e8e7-494a-b19b-89669d2ae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77DE06-0B9B-4ABB-A361-CD3A783233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30E76B-1EFD-4BFF-B7AE-8FC333CD919A}">
  <ds:schemaRefs>
    <ds:schemaRef ds:uri="http://schemas.microsoft.com/office/2006/metadata/properties"/>
    <ds:schemaRef ds:uri="http://schemas.microsoft.com/office/infopath/2007/PartnerControls"/>
    <ds:schemaRef ds:uri="fc782515-f6b9-41f2-bf8b-d7300b3503df"/>
    <ds:schemaRef ds:uri="28c0f289-e8e7-494a-b19b-89669d2ae2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VF_presentation_mall</Template>
  <TotalTime>3243</TotalTime>
  <Words>801</Words>
  <Application>Microsoft Office PowerPoint</Application>
  <PresentationFormat>Bredbild</PresentationFormat>
  <Paragraphs>117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24</vt:i4>
      </vt:variant>
    </vt:vector>
  </HeadingPairs>
  <TitlesOfParts>
    <vt:vector size="32" baseType="lpstr">
      <vt:lpstr>Aptos</vt:lpstr>
      <vt:lpstr>Arial</vt:lpstr>
      <vt:lpstr>Franklin Gothic Book</vt:lpstr>
      <vt:lpstr>Georgia</vt:lpstr>
      <vt:lpstr>Varuförsörjningen blå</vt:lpstr>
      <vt:lpstr>Varuförsörjningen grön</vt:lpstr>
      <vt:lpstr>Varuförsörjningen aprikos</vt:lpstr>
      <vt:lpstr>Varuförsörjningen purpur</vt:lpstr>
      <vt:lpstr>Vi finns i bakgrunden – så vården kan stå i centrum.</vt:lpstr>
      <vt:lpstr>Agenda informationsmöte 26/11 2025 </vt:lpstr>
      <vt:lpstr>Pågående upphandlingar</vt:lpstr>
      <vt:lpstr>Överprövade upphandlingar</vt:lpstr>
      <vt:lpstr>Upphandlingar som ska påbörjas</vt:lpstr>
      <vt:lpstr>Övrig avtalsinformation</vt:lpstr>
      <vt:lpstr>Uppdatering sondnäringar och kosttillägg</vt:lpstr>
      <vt:lpstr>Avtalet för osteosyntesmaterial ortopedi</vt:lpstr>
      <vt:lpstr>Nya produkter på avtal</vt:lpstr>
      <vt:lpstr>Nya produkter på avtal</vt:lpstr>
      <vt:lpstr>PowerPoint-presentation</vt:lpstr>
      <vt:lpstr>Rättelse gällande Neutralelektrod från Medtronic, artikelnummer 60752</vt:lpstr>
      <vt:lpstr>Beställning privata vårdcentraler</vt:lpstr>
      <vt:lpstr>Varuförsörjningens nya hemsida lanserad!</vt:lpstr>
      <vt:lpstr>Vad innebär det?</vt:lpstr>
      <vt:lpstr>Avtalsgrupper</vt:lpstr>
      <vt:lpstr>FAQ</vt:lpstr>
      <vt:lpstr>Detta är bara steg 1!</vt:lpstr>
      <vt:lpstr>Öppettider OneMed jul och nyår</vt:lpstr>
      <vt:lpstr>Öppettider OneMed jul och nyår</vt:lpstr>
      <vt:lpstr>Orka reklamera!</vt:lpstr>
      <vt:lpstr>Nästa möte Julafton  Ska vi boka om eller boka av?</vt:lpstr>
      <vt:lpstr>Frågor?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Angelica Olofsson Fernandez</dc:creator>
  <cp:lastModifiedBy>Angelica Olofsson Fernandez</cp:lastModifiedBy>
  <cp:revision>1</cp:revision>
  <dcterms:created xsi:type="dcterms:W3CDTF">2025-10-20T06:32:44Z</dcterms:created>
  <dcterms:modified xsi:type="dcterms:W3CDTF">2025-11-26T12:08:43Z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0x010100C2B268A37EAAB64296BB11533CC973A4</vt:lpwstr>
  </property>
  <property fmtid="{D5CDD505-2E9C-101B-9397-08002B2CF9AE}" pid="3" name="MediaServiceImageTags">
    <vt:lpwstr/>
  </property>
</Properties>
</file>