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4" r:id="rId5"/>
    <p:sldMasterId id="2147483672" r:id="rId6"/>
    <p:sldMasterId id="2147483676" r:id="rId7"/>
    <p:sldMasterId id="2147483680" r:id="rId8"/>
  </p:sldMasterIdLst>
  <p:notesMasterIdLst>
    <p:notesMasterId r:id="rId42"/>
  </p:notesMasterIdLst>
  <p:sldIdLst>
    <p:sldId id="256" r:id="rId9"/>
    <p:sldId id="258" r:id="rId10"/>
    <p:sldId id="261" r:id="rId11"/>
    <p:sldId id="273" r:id="rId12"/>
    <p:sldId id="284" r:id="rId13"/>
    <p:sldId id="262" r:id="rId14"/>
    <p:sldId id="280" r:id="rId15"/>
    <p:sldId id="276" r:id="rId16"/>
    <p:sldId id="260" r:id="rId17"/>
    <p:sldId id="277" r:id="rId18"/>
    <p:sldId id="283" r:id="rId19"/>
    <p:sldId id="274" r:id="rId20"/>
    <p:sldId id="275" r:id="rId21"/>
    <p:sldId id="278" r:id="rId22"/>
    <p:sldId id="281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63" r:id="rId32"/>
    <p:sldId id="293" r:id="rId33"/>
    <p:sldId id="294" r:id="rId34"/>
    <p:sldId id="295" r:id="rId35"/>
    <p:sldId id="296" r:id="rId36"/>
    <p:sldId id="297" r:id="rId37"/>
    <p:sldId id="282" r:id="rId38"/>
    <p:sldId id="269" r:id="rId39"/>
    <p:sldId id="270" r:id="rId40"/>
    <p:sldId id="272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51"/>
    <a:srgbClr val="E9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BDDAB-B4F7-4D62-AAC5-D5054ECB62A3}" v="14" dt="2026-05-27T13:40:18.678"/>
    <p1510:client id="{A5CC555C-95B2-49B4-8006-8AAFA1FC42D1}" v="81" dt="2026-05-28T07:36:27.771"/>
    <p1510:client id="{C3734367-B5D7-4D7A-8DD7-3EC14168DEFF}" v="553" dt="2026-05-27T10:39:47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Rosencrantz" userId="32d51241-acd9-4758-af6f-516a7d6653f6" providerId="ADAL" clId="{B4563776-520B-410C-90BB-6425CDB33F45}"/>
    <pc:docChg chg="undo custSel addSld modSld">
      <pc:chgData name="Sara Rosencrantz" userId="32d51241-acd9-4758-af6f-516a7d6653f6" providerId="ADAL" clId="{B4563776-520B-410C-90BB-6425CDB33F45}" dt="2026-05-27T11:16:02.800" v="1026" actId="20577"/>
      <pc:docMkLst>
        <pc:docMk/>
      </pc:docMkLst>
      <pc:sldChg chg="modSp mod">
        <pc:chgData name="Sara Rosencrantz" userId="32d51241-acd9-4758-af6f-516a7d6653f6" providerId="ADAL" clId="{B4563776-520B-410C-90BB-6425CDB33F45}" dt="2026-05-27T07:28:07.811" v="343" actId="208"/>
        <pc:sldMkLst>
          <pc:docMk/>
          <pc:sldMk cId="2572290657" sldId="279"/>
        </pc:sldMkLst>
        <pc:picChg chg="mod">
          <ac:chgData name="Sara Rosencrantz" userId="32d51241-acd9-4758-af6f-516a7d6653f6" providerId="ADAL" clId="{B4563776-520B-410C-90BB-6425CDB33F45}" dt="2026-05-27T07:28:07.811" v="343" actId="208"/>
          <ac:picMkLst>
            <pc:docMk/>
            <pc:sldMk cId="2572290657" sldId="279"/>
            <ac:picMk id="6" creationId="{20A061F1-00A2-5B6C-3760-1AB96858586C}"/>
          </ac:picMkLst>
        </pc:picChg>
      </pc:sldChg>
      <pc:sldChg chg="addSp delSp modSp add mod">
        <pc:chgData name="Sara Rosencrantz" userId="32d51241-acd9-4758-af6f-516a7d6653f6" providerId="ADAL" clId="{B4563776-520B-410C-90BB-6425CDB33F45}" dt="2026-05-27T07:12:56.756" v="239" actId="1076"/>
        <pc:sldMkLst>
          <pc:docMk/>
          <pc:sldMk cId="2849263178" sldId="280"/>
        </pc:sldMkLst>
        <pc:spChg chg="del">
          <ac:chgData name="Sara Rosencrantz" userId="32d51241-acd9-4758-af6f-516a7d6653f6" providerId="ADAL" clId="{B4563776-520B-410C-90BB-6425CDB33F45}" dt="2026-05-27T07:11:05.193" v="35" actId="478"/>
          <ac:spMkLst>
            <pc:docMk/>
            <pc:sldMk cId="2849263178" sldId="280"/>
            <ac:spMk id="3" creationId="{AEB04AE0-5D7F-5746-44FB-D03B09D92C51}"/>
          </ac:spMkLst>
        </pc:spChg>
        <pc:spChg chg="mod">
          <ac:chgData name="Sara Rosencrantz" userId="32d51241-acd9-4758-af6f-516a7d6653f6" providerId="ADAL" clId="{B4563776-520B-410C-90BB-6425CDB33F45}" dt="2026-05-27T07:10:57.242" v="32" actId="20577"/>
          <ac:spMkLst>
            <pc:docMk/>
            <pc:sldMk cId="2849263178" sldId="280"/>
            <ac:spMk id="5" creationId="{BB601111-3F57-B49F-DA6A-E01A7FE8D226}"/>
          </ac:spMkLst>
        </pc:spChg>
        <pc:spChg chg="del">
          <ac:chgData name="Sara Rosencrantz" userId="32d51241-acd9-4758-af6f-516a7d6653f6" providerId="ADAL" clId="{B4563776-520B-410C-90BB-6425CDB33F45}" dt="2026-05-27T07:11:07.947" v="36" actId="478"/>
          <ac:spMkLst>
            <pc:docMk/>
            <pc:sldMk cId="2849263178" sldId="280"/>
            <ac:spMk id="7" creationId="{FEB81D5F-EE3D-DD47-5F1A-98B5B9ECE4A5}"/>
          </ac:spMkLst>
        </pc:spChg>
        <pc:spChg chg="mod">
          <ac:chgData name="Sara Rosencrantz" userId="32d51241-acd9-4758-af6f-516a7d6653f6" providerId="ADAL" clId="{B4563776-520B-410C-90BB-6425CDB33F45}" dt="2026-05-27T07:12:56.756" v="239" actId="1076"/>
          <ac:spMkLst>
            <pc:docMk/>
            <pc:sldMk cId="2849263178" sldId="280"/>
            <ac:spMk id="8" creationId="{13BE584F-4822-4E2E-85DC-190D501C1BE1}"/>
          </ac:spMkLst>
        </pc:spChg>
        <pc:picChg chg="del">
          <ac:chgData name="Sara Rosencrantz" userId="32d51241-acd9-4758-af6f-516a7d6653f6" providerId="ADAL" clId="{B4563776-520B-410C-90BB-6425CDB33F45}" dt="2026-05-27T07:11:00.699" v="33" actId="478"/>
          <ac:picMkLst>
            <pc:docMk/>
            <pc:sldMk cId="2849263178" sldId="280"/>
            <ac:picMk id="2" creationId="{8CCD6066-4880-4E47-6EA7-864816C3C640}"/>
          </ac:picMkLst>
        </pc:picChg>
        <pc:picChg chg="del">
          <ac:chgData name="Sara Rosencrantz" userId="32d51241-acd9-4758-af6f-516a7d6653f6" providerId="ADAL" clId="{B4563776-520B-410C-90BB-6425CDB33F45}" dt="2026-05-27T07:11:02.556" v="34" actId="478"/>
          <ac:picMkLst>
            <pc:docMk/>
            <pc:sldMk cId="2849263178" sldId="280"/>
            <ac:picMk id="6" creationId="{1FAA4E95-95C6-E967-1FD0-C09ADABAB4B7}"/>
          </ac:picMkLst>
        </pc:picChg>
        <pc:picChg chg="add mod modCrop">
          <ac:chgData name="Sara Rosencrantz" userId="32d51241-acd9-4758-af6f-516a7d6653f6" providerId="ADAL" clId="{B4563776-520B-410C-90BB-6425CDB33F45}" dt="2026-05-27T07:12:00.129" v="44" actId="14861"/>
          <ac:picMkLst>
            <pc:docMk/>
            <pc:sldMk cId="2849263178" sldId="280"/>
            <ac:picMk id="10" creationId="{A92D9B41-E7FB-4EF9-9E71-008C5ABDA03E}"/>
          </ac:picMkLst>
        </pc:picChg>
      </pc:sldChg>
      <pc:sldChg chg="addSp delSp modSp add mod">
        <pc:chgData name="Sara Rosencrantz" userId="32d51241-acd9-4758-af6f-516a7d6653f6" providerId="ADAL" clId="{B4563776-520B-410C-90BB-6425CDB33F45}" dt="2026-05-27T07:30:14.863" v="549" actId="20577"/>
        <pc:sldMkLst>
          <pc:docMk/>
          <pc:sldMk cId="2553223367" sldId="282"/>
        </pc:sldMkLst>
        <pc:spChg chg="mod">
          <ac:chgData name="Sara Rosencrantz" userId="32d51241-acd9-4758-af6f-516a7d6653f6" providerId="ADAL" clId="{B4563776-520B-410C-90BB-6425CDB33F45}" dt="2026-05-27T07:30:14.863" v="549" actId="20577"/>
          <ac:spMkLst>
            <pc:docMk/>
            <pc:sldMk cId="2553223367" sldId="282"/>
            <ac:spMk id="2" creationId="{019898C5-6D43-2E33-1213-11809C163676}"/>
          </ac:spMkLst>
        </pc:spChg>
        <pc:spChg chg="del mod">
          <ac:chgData name="Sara Rosencrantz" userId="32d51241-acd9-4758-af6f-516a7d6653f6" providerId="ADAL" clId="{B4563776-520B-410C-90BB-6425CDB33F45}" dt="2026-05-27T07:27:27.897" v="250" actId="478"/>
          <ac:spMkLst>
            <pc:docMk/>
            <pc:sldMk cId="2553223367" sldId="282"/>
            <ac:spMk id="3" creationId="{0244E074-F48B-F409-707B-96A20D8A154C}"/>
          </ac:spMkLst>
        </pc:spChg>
        <pc:spChg chg="add mod">
          <ac:chgData name="Sara Rosencrantz" userId="32d51241-acd9-4758-af6f-516a7d6653f6" providerId="ADAL" clId="{B4563776-520B-410C-90BB-6425CDB33F45}" dt="2026-05-27T07:29:42.394" v="506" actId="1076"/>
          <ac:spMkLst>
            <pc:docMk/>
            <pc:sldMk cId="2553223367" sldId="282"/>
            <ac:spMk id="11" creationId="{D4B6649E-6FE3-90BF-0629-76CEB20F214E}"/>
          </ac:spMkLst>
        </pc:spChg>
        <pc:spChg chg="add del mod">
          <ac:chgData name="Sara Rosencrantz" userId="32d51241-acd9-4758-af6f-516a7d6653f6" providerId="ADAL" clId="{B4563776-520B-410C-90BB-6425CDB33F45}" dt="2026-05-27T07:30:02.892" v="536" actId="478"/>
          <ac:spMkLst>
            <pc:docMk/>
            <pc:sldMk cId="2553223367" sldId="282"/>
            <ac:spMk id="12" creationId="{B8C1C113-929C-17BA-53AC-CE892BD8D6A2}"/>
          </ac:spMkLst>
        </pc:spChg>
        <pc:picChg chg="del">
          <ac:chgData name="Sara Rosencrantz" userId="32d51241-acd9-4758-af6f-516a7d6653f6" providerId="ADAL" clId="{B4563776-520B-410C-90BB-6425CDB33F45}" dt="2026-05-27T07:26:26.858" v="241" actId="478"/>
          <ac:picMkLst>
            <pc:docMk/>
            <pc:sldMk cId="2553223367" sldId="282"/>
            <ac:picMk id="6" creationId="{B16ACE22-F006-A2AB-78E8-927AD9EE4E8D}"/>
          </ac:picMkLst>
        </pc:picChg>
        <pc:picChg chg="add del mod">
          <ac:chgData name="Sara Rosencrantz" userId="32d51241-acd9-4758-af6f-516a7d6653f6" providerId="ADAL" clId="{B4563776-520B-410C-90BB-6425CDB33F45}" dt="2026-05-27T07:27:06.969" v="245" actId="478"/>
          <ac:picMkLst>
            <pc:docMk/>
            <pc:sldMk cId="2553223367" sldId="282"/>
            <ac:picMk id="7" creationId="{2B4DDD75-42CC-4FF7-28E6-406A98CD6323}"/>
          </ac:picMkLst>
        </pc:picChg>
        <pc:picChg chg="add mod">
          <ac:chgData name="Sara Rosencrantz" userId="32d51241-acd9-4758-af6f-516a7d6653f6" providerId="ADAL" clId="{B4563776-520B-410C-90BB-6425CDB33F45}" dt="2026-05-27T07:28:15.660" v="345" actId="207"/>
          <ac:picMkLst>
            <pc:docMk/>
            <pc:sldMk cId="2553223367" sldId="282"/>
            <ac:picMk id="9" creationId="{6F00A97A-C68D-84A9-5023-6E8D25A705E8}"/>
          </ac:picMkLst>
        </pc:picChg>
        <pc:picChg chg="add del mod">
          <ac:chgData name="Sara Rosencrantz" userId="32d51241-acd9-4758-af6f-516a7d6653f6" providerId="ADAL" clId="{B4563776-520B-410C-90BB-6425CDB33F45}" dt="2026-05-27T07:28:57.229" v="398" actId="478"/>
          <ac:picMkLst>
            <pc:docMk/>
            <pc:sldMk cId="2553223367" sldId="282"/>
            <ac:picMk id="10" creationId="{1D7C09C8-50AF-E955-E3E8-F0B59FBC7337}"/>
          </ac:picMkLst>
        </pc:picChg>
      </pc:sldChg>
      <pc:sldChg chg="addSp delSp modSp add mod">
        <pc:chgData name="Sara Rosencrantz" userId="32d51241-acd9-4758-af6f-516a7d6653f6" providerId="ADAL" clId="{B4563776-520B-410C-90BB-6425CDB33F45}" dt="2026-05-27T11:16:02.800" v="1026" actId="20577"/>
        <pc:sldMkLst>
          <pc:docMk/>
          <pc:sldMk cId="3131677012" sldId="284"/>
        </pc:sldMkLst>
        <pc:spChg chg="mod">
          <ac:chgData name="Sara Rosencrantz" userId="32d51241-acd9-4758-af6f-516a7d6653f6" providerId="ADAL" clId="{B4563776-520B-410C-90BB-6425CDB33F45}" dt="2026-05-27T10:40:35.648" v="1024" actId="403"/>
          <ac:spMkLst>
            <pc:docMk/>
            <pc:sldMk cId="3131677012" sldId="284"/>
            <ac:spMk id="7" creationId="{C0698073-4A88-866F-A706-8A8B6FF584A6}"/>
          </ac:spMkLst>
        </pc:spChg>
        <pc:spChg chg="mod">
          <ac:chgData name="Sara Rosencrantz" userId="32d51241-acd9-4758-af6f-516a7d6653f6" providerId="ADAL" clId="{B4563776-520B-410C-90BB-6425CDB33F45}" dt="2026-05-27T11:16:02.800" v="1026" actId="20577"/>
          <ac:spMkLst>
            <pc:docMk/>
            <pc:sldMk cId="3131677012" sldId="284"/>
            <ac:spMk id="9" creationId="{9CCE9121-B7D7-65DC-B56C-BC68533C5332}"/>
          </ac:spMkLst>
        </pc:spChg>
        <pc:picChg chg="del">
          <ac:chgData name="Sara Rosencrantz" userId="32d51241-acd9-4758-af6f-516a7d6653f6" providerId="ADAL" clId="{B4563776-520B-410C-90BB-6425CDB33F45}" dt="2026-05-27T10:39:01.118" v="992" actId="478"/>
          <ac:picMkLst>
            <pc:docMk/>
            <pc:sldMk cId="3131677012" sldId="284"/>
            <ac:picMk id="3" creationId="{23A236DE-6439-E0CE-FDFD-BC1A0FDB6270}"/>
          </ac:picMkLst>
        </pc:picChg>
        <pc:picChg chg="add del mod">
          <ac:chgData name="Sara Rosencrantz" userId="32d51241-acd9-4758-af6f-516a7d6653f6" providerId="ADAL" clId="{B4563776-520B-410C-90BB-6425CDB33F45}" dt="2026-05-27T10:39:48.623" v="1004" actId="478"/>
          <ac:picMkLst>
            <pc:docMk/>
            <pc:sldMk cId="3131677012" sldId="284"/>
            <ac:picMk id="5" creationId="{78C76FD8-D7AC-4253-7055-5996A1902199}"/>
          </ac:picMkLst>
        </pc:picChg>
        <pc:picChg chg="add mod">
          <ac:chgData name="Sara Rosencrantz" userId="32d51241-acd9-4758-af6f-516a7d6653f6" providerId="ADAL" clId="{B4563776-520B-410C-90BB-6425CDB33F45}" dt="2026-05-27T10:39:53.910" v="1008" actId="1076"/>
          <ac:picMkLst>
            <pc:docMk/>
            <pc:sldMk cId="3131677012" sldId="284"/>
            <ac:picMk id="8" creationId="{082A2A13-9701-A1BC-9B07-A54F5088C705}"/>
          </ac:picMkLst>
        </pc:picChg>
      </pc:sldChg>
    </pc:docChg>
  </pc:docChgLst>
  <pc:docChgLst>
    <pc:chgData name="Angelica Olofsson Fernandez" userId="ce698ed2-e0d9-447d-9759-99f79b696a68" providerId="ADAL" clId="{92EE8805-A51E-4159-A1A9-391876FFDD5D}"/>
    <pc:docChg chg="undo custSel addSld delSld modSld">
      <pc:chgData name="Angelica Olofsson Fernandez" userId="ce698ed2-e0d9-447d-9759-99f79b696a68" providerId="ADAL" clId="{92EE8805-A51E-4159-A1A9-391876FFDD5D}" dt="2026-05-28T07:36:27.771" v="1446"/>
      <pc:docMkLst>
        <pc:docMk/>
      </pc:docMkLst>
      <pc:sldChg chg="addSp delSp modSp add del mod">
        <pc:chgData name="Angelica Olofsson Fernandez" userId="ce698ed2-e0d9-447d-9759-99f79b696a68" providerId="ADAL" clId="{92EE8805-A51E-4159-A1A9-391876FFDD5D}" dt="2026-05-27T09:05:21.001" v="1232" actId="20577"/>
        <pc:sldMkLst>
          <pc:docMk/>
          <pc:sldMk cId="2067853291" sldId="258"/>
        </pc:sldMkLst>
        <pc:spChg chg="add">
          <ac:chgData name="Angelica Olofsson Fernandez" userId="ce698ed2-e0d9-447d-9759-99f79b696a68" providerId="ADAL" clId="{92EE8805-A51E-4159-A1A9-391876FFDD5D}" dt="2026-05-27T06:34:29.558" v="1005"/>
          <ac:spMkLst>
            <pc:docMk/>
            <pc:sldMk cId="2067853291" sldId="258"/>
            <ac:spMk id="3" creationId="{AEABA204-4412-C1ED-F912-AAFA3309C828}"/>
          </ac:spMkLst>
        </pc:spChg>
        <pc:spChg chg="mod">
          <ac:chgData name="Angelica Olofsson Fernandez" userId="ce698ed2-e0d9-447d-9759-99f79b696a68" providerId="ADAL" clId="{92EE8805-A51E-4159-A1A9-391876FFDD5D}" dt="2026-05-22T09:51:30.793" v="674" actId="1076"/>
          <ac:spMkLst>
            <pc:docMk/>
            <pc:sldMk cId="2067853291" sldId="258"/>
            <ac:spMk id="4" creationId="{B5A1D8DF-9A22-8A0A-BA9B-06E52ED90745}"/>
          </ac:spMkLst>
        </pc:spChg>
        <pc:spChg chg="mod">
          <ac:chgData name="Angelica Olofsson Fernandez" userId="ce698ed2-e0d9-447d-9759-99f79b696a68" providerId="ADAL" clId="{92EE8805-A51E-4159-A1A9-391876FFDD5D}" dt="2026-05-27T09:05:21.001" v="1232" actId="20577"/>
          <ac:spMkLst>
            <pc:docMk/>
            <pc:sldMk cId="2067853291" sldId="258"/>
            <ac:spMk id="5" creationId="{2CF24545-472F-BA0D-A434-44D1401C821D}"/>
          </ac:spMkLst>
        </pc:spChg>
        <pc:spChg chg="add mod">
          <ac:chgData name="Angelica Olofsson Fernandez" userId="ce698ed2-e0d9-447d-9759-99f79b696a68" providerId="ADAL" clId="{92EE8805-A51E-4159-A1A9-391876FFDD5D}" dt="2026-05-27T06:34:54.804" v="1011"/>
          <ac:spMkLst>
            <pc:docMk/>
            <pc:sldMk cId="2067853291" sldId="258"/>
            <ac:spMk id="6" creationId="{AF4D9CDA-9185-1E4A-C470-47F1A861BE6B}"/>
          </ac:spMkLst>
        </pc:spChg>
        <pc:spChg chg="add mod">
          <ac:chgData name="Angelica Olofsson Fernandez" userId="ce698ed2-e0d9-447d-9759-99f79b696a68" providerId="ADAL" clId="{92EE8805-A51E-4159-A1A9-391876FFDD5D}" dt="2026-05-27T06:34:54.359" v="1010"/>
          <ac:spMkLst>
            <pc:docMk/>
            <pc:sldMk cId="2067853291" sldId="258"/>
            <ac:spMk id="8" creationId="{FCC14175-0AE6-4F04-F810-B3332596E009}"/>
          </ac:spMkLst>
        </pc:spChg>
        <pc:spChg chg="add mod">
          <ac:chgData name="Angelica Olofsson Fernandez" userId="ce698ed2-e0d9-447d-9759-99f79b696a68" providerId="ADAL" clId="{92EE8805-A51E-4159-A1A9-391876FFDD5D}" dt="2026-05-27T06:34:53.867" v="1009"/>
          <ac:spMkLst>
            <pc:docMk/>
            <pc:sldMk cId="2067853291" sldId="258"/>
            <ac:spMk id="9" creationId="{6184443C-1526-7ACF-818B-A738EFF3CFFC}"/>
          </ac:spMkLst>
        </pc:spChg>
        <pc:spChg chg="add del mod">
          <ac:chgData name="Angelica Olofsson Fernandez" userId="ce698ed2-e0d9-447d-9759-99f79b696a68" providerId="ADAL" clId="{92EE8805-A51E-4159-A1A9-391876FFDD5D}" dt="2026-05-27T06:35:18.117" v="1017"/>
          <ac:spMkLst>
            <pc:docMk/>
            <pc:sldMk cId="2067853291" sldId="258"/>
            <ac:spMk id="10" creationId="{EC0A357B-518E-0539-9CCC-EE58D73139C1}"/>
          </ac:spMkLst>
        </pc:spChg>
        <pc:spChg chg="mod">
          <ac:chgData name="Angelica Olofsson Fernandez" userId="ce698ed2-e0d9-447d-9759-99f79b696a68" providerId="ADAL" clId="{92EE8805-A51E-4159-A1A9-391876FFDD5D}" dt="2026-05-22T09:50:54.764" v="658" actId="26606"/>
          <ac:spMkLst>
            <pc:docMk/>
            <pc:sldMk cId="2067853291" sldId="258"/>
            <ac:spMk id="11" creationId="{D874054E-3804-1A92-8F35-9174556923C8}"/>
          </ac:spMkLst>
        </pc:spChg>
        <pc:picChg chg="mod">
          <ac:chgData name="Angelica Olofsson Fernandez" userId="ce698ed2-e0d9-447d-9759-99f79b696a68" providerId="ADAL" clId="{92EE8805-A51E-4159-A1A9-391876FFDD5D}" dt="2026-05-22T09:50:54.764" v="658" actId="26606"/>
          <ac:picMkLst>
            <pc:docMk/>
            <pc:sldMk cId="2067853291" sldId="258"/>
            <ac:picMk id="7" creationId="{60481E9C-35D0-38C1-E8A6-D28BA373F8E1}"/>
          </ac:picMkLst>
        </pc:picChg>
      </pc:sldChg>
      <pc:sldChg chg="add">
        <pc:chgData name="Angelica Olofsson Fernandez" userId="ce698ed2-e0d9-447d-9759-99f79b696a68" providerId="ADAL" clId="{92EE8805-A51E-4159-A1A9-391876FFDD5D}" dt="2026-05-22T07:27:50.111" v="657"/>
        <pc:sldMkLst>
          <pc:docMk/>
          <pc:sldMk cId="374570783" sldId="260"/>
        </pc:sldMkLst>
      </pc:sldChg>
      <pc:sldChg chg="modSp mod">
        <pc:chgData name="Angelica Olofsson Fernandez" userId="ce698ed2-e0d9-447d-9759-99f79b696a68" providerId="ADAL" clId="{92EE8805-A51E-4159-A1A9-391876FFDD5D}" dt="2026-05-18T13:47:37.140" v="587" actId="12"/>
        <pc:sldMkLst>
          <pc:docMk/>
          <pc:sldMk cId="2206875781" sldId="261"/>
        </pc:sldMkLst>
        <pc:spChg chg="mod">
          <ac:chgData name="Angelica Olofsson Fernandez" userId="ce698ed2-e0d9-447d-9759-99f79b696a68" providerId="ADAL" clId="{92EE8805-A51E-4159-A1A9-391876FFDD5D}" dt="2026-05-18T13:47:25.375" v="582" actId="20577"/>
          <ac:spMkLst>
            <pc:docMk/>
            <pc:sldMk cId="2206875781" sldId="261"/>
            <ac:spMk id="7" creationId="{95CDD4F1-FABE-2E57-89F4-F945B3C120D6}"/>
          </ac:spMkLst>
        </pc:spChg>
        <pc:spChg chg="mod">
          <ac:chgData name="Angelica Olofsson Fernandez" userId="ce698ed2-e0d9-447d-9759-99f79b696a68" providerId="ADAL" clId="{92EE8805-A51E-4159-A1A9-391876FFDD5D}" dt="2026-05-18T13:47:37.140" v="587" actId="12"/>
          <ac:spMkLst>
            <pc:docMk/>
            <pc:sldMk cId="2206875781" sldId="261"/>
            <ac:spMk id="9" creationId="{94FB35C7-57DB-4C68-C6AA-A092C0103853}"/>
          </ac:spMkLst>
        </pc:spChg>
      </pc:sldChg>
      <pc:sldChg chg="addSp modSp add del mod">
        <pc:chgData name="Angelica Olofsson Fernandez" userId="ce698ed2-e0d9-447d-9759-99f79b696a68" providerId="ADAL" clId="{92EE8805-A51E-4159-A1A9-391876FFDD5D}" dt="2026-05-28T07:36:27.771" v="1446"/>
        <pc:sldMkLst>
          <pc:docMk/>
          <pc:sldMk cId="2665988597" sldId="262"/>
        </pc:sldMkLst>
        <pc:spChg chg="add mod">
          <ac:chgData name="Angelica Olofsson Fernandez" userId="ce698ed2-e0d9-447d-9759-99f79b696a68" providerId="ADAL" clId="{92EE8805-A51E-4159-A1A9-391876FFDD5D}" dt="2026-05-18T11:14:18.222" v="7" actId="1076"/>
          <ac:spMkLst>
            <pc:docMk/>
            <pc:sldMk cId="2665988597" sldId="262"/>
            <ac:spMk id="3" creationId="{FEABD961-DBE3-5934-C391-08DC2DE29FFB}"/>
          </ac:spMkLst>
        </pc:spChg>
        <pc:spChg chg="mod">
          <ac:chgData name="Angelica Olofsson Fernandez" userId="ce698ed2-e0d9-447d-9759-99f79b696a68" providerId="ADAL" clId="{92EE8805-A51E-4159-A1A9-391876FFDD5D}" dt="2026-05-28T07:22:39.843" v="1234" actId="1076"/>
          <ac:spMkLst>
            <pc:docMk/>
            <pc:sldMk cId="2665988597" sldId="262"/>
            <ac:spMk id="5" creationId="{15D28B52-62BC-7495-FD43-FE031B5C5B61}"/>
          </ac:spMkLst>
        </pc:spChg>
        <pc:spChg chg="add mod">
          <ac:chgData name="Angelica Olofsson Fernandez" userId="ce698ed2-e0d9-447d-9759-99f79b696a68" providerId="ADAL" clId="{92EE8805-A51E-4159-A1A9-391876FFDD5D}" dt="2026-05-18T11:14:34.869" v="9" actId="1076"/>
          <ac:spMkLst>
            <pc:docMk/>
            <pc:sldMk cId="2665988597" sldId="262"/>
            <ac:spMk id="7" creationId="{670029FB-F1A6-E823-3B71-A3B445DCD663}"/>
          </ac:spMkLst>
        </pc:spChg>
        <pc:spChg chg="add mod">
          <ac:chgData name="Angelica Olofsson Fernandez" userId="ce698ed2-e0d9-447d-9759-99f79b696a68" providerId="ADAL" clId="{92EE8805-A51E-4159-A1A9-391876FFDD5D}" dt="2026-05-28T07:36:27.771" v="1446"/>
          <ac:spMkLst>
            <pc:docMk/>
            <pc:sldMk cId="2665988597" sldId="262"/>
            <ac:spMk id="8" creationId="{FE6AB913-3874-272A-93CC-E32ECD48B19D}"/>
          </ac:spMkLst>
        </pc:spChg>
        <pc:picChg chg="add mod">
          <ac:chgData name="Angelica Olofsson Fernandez" userId="ce698ed2-e0d9-447d-9759-99f79b696a68" providerId="ADAL" clId="{92EE8805-A51E-4159-A1A9-391876FFDD5D}" dt="2026-05-18T11:14:18.222" v="7" actId="1076"/>
          <ac:picMkLst>
            <pc:docMk/>
            <pc:sldMk cId="2665988597" sldId="262"/>
            <ac:picMk id="2" creationId="{39100C68-7427-525B-8109-E5F3667A90D6}"/>
          </ac:picMkLst>
        </pc:picChg>
        <pc:picChg chg="add mod">
          <ac:chgData name="Angelica Olofsson Fernandez" userId="ce698ed2-e0d9-447d-9759-99f79b696a68" providerId="ADAL" clId="{92EE8805-A51E-4159-A1A9-391876FFDD5D}" dt="2026-05-18T11:14:25.964" v="8" actId="1076"/>
          <ac:picMkLst>
            <pc:docMk/>
            <pc:sldMk cId="2665988597" sldId="262"/>
            <ac:picMk id="6" creationId="{214144B1-7FEA-3EA6-10C1-638C23242DC0}"/>
          </ac:picMkLst>
        </pc:picChg>
      </pc:sldChg>
      <pc:sldChg chg="del">
        <pc:chgData name="Angelica Olofsson Fernandez" userId="ce698ed2-e0d9-447d-9759-99f79b696a68" providerId="ADAL" clId="{92EE8805-A51E-4159-A1A9-391876FFDD5D}" dt="2026-05-18T11:13:28.702" v="4" actId="47"/>
        <pc:sldMkLst>
          <pc:docMk/>
          <pc:sldMk cId="2286100409" sldId="265"/>
        </pc:sldMkLst>
      </pc:sldChg>
      <pc:sldChg chg="modSp del mod">
        <pc:chgData name="Angelica Olofsson Fernandez" userId="ce698ed2-e0d9-447d-9759-99f79b696a68" providerId="ADAL" clId="{92EE8805-A51E-4159-A1A9-391876FFDD5D}" dt="2026-05-27T05:53:03.281" v="1004" actId="2696"/>
        <pc:sldMkLst>
          <pc:docMk/>
          <pc:sldMk cId="3797026893" sldId="271"/>
        </pc:sldMkLst>
      </pc:sldChg>
      <pc:sldChg chg="new del">
        <pc:chgData name="Angelica Olofsson Fernandez" userId="ce698ed2-e0d9-447d-9759-99f79b696a68" providerId="ADAL" clId="{92EE8805-A51E-4159-A1A9-391876FFDD5D}" dt="2026-05-18T11:17:40.277" v="474" actId="47"/>
        <pc:sldMkLst>
          <pc:docMk/>
          <pc:sldMk cId="126224208" sldId="273"/>
        </pc:sldMkLst>
      </pc:sldChg>
      <pc:sldChg chg="addSp modSp add mod setBg modClrScheme chgLayout">
        <pc:chgData name="Angelica Olofsson Fernandez" userId="ce698ed2-e0d9-447d-9759-99f79b696a68" providerId="ADAL" clId="{92EE8805-A51E-4159-A1A9-391876FFDD5D}" dt="2026-05-26T13:52:42.078" v="1001" actId="207"/>
        <pc:sldMkLst>
          <pc:docMk/>
          <pc:sldMk cId="1361759277" sldId="273"/>
        </pc:sldMkLst>
        <pc:spChg chg="mod ord">
          <ac:chgData name="Angelica Olofsson Fernandez" userId="ce698ed2-e0d9-447d-9759-99f79b696a68" providerId="ADAL" clId="{92EE8805-A51E-4159-A1A9-391876FFDD5D}" dt="2026-05-18T11:19:07.041" v="545" actId="26606"/>
          <ac:spMkLst>
            <pc:docMk/>
            <pc:sldMk cId="1361759277" sldId="273"/>
            <ac:spMk id="4" creationId="{756E1E3A-8F9C-16A3-2AFB-DAF395DB17D2}"/>
          </ac:spMkLst>
        </pc:spChg>
        <pc:spChg chg="mod">
          <ac:chgData name="Angelica Olofsson Fernandez" userId="ce698ed2-e0d9-447d-9759-99f79b696a68" providerId="ADAL" clId="{92EE8805-A51E-4159-A1A9-391876FFDD5D}" dt="2026-05-18T11:19:07.041" v="545" actId="26606"/>
          <ac:spMkLst>
            <pc:docMk/>
            <pc:sldMk cId="1361759277" sldId="273"/>
            <ac:spMk id="7" creationId="{1F833A23-D389-CAF6-1E56-53F140B4295E}"/>
          </ac:spMkLst>
        </pc:spChg>
        <pc:spChg chg="mod ord">
          <ac:chgData name="Angelica Olofsson Fernandez" userId="ce698ed2-e0d9-447d-9759-99f79b696a68" providerId="ADAL" clId="{92EE8805-A51E-4159-A1A9-391876FFDD5D}" dt="2026-05-18T11:19:07.041" v="545" actId="26606"/>
          <ac:spMkLst>
            <pc:docMk/>
            <pc:sldMk cId="1361759277" sldId="273"/>
            <ac:spMk id="9" creationId="{922BB173-5EB8-205F-6B3F-1CFBAF04B169}"/>
          </ac:spMkLst>
        </pc:spChg>
        <pc:picChg chg="add mod">
          <ac:chgData name="Angelica Olofsson Fernandez" userId="ce698ed2-e0d9-447d-9759-99f79b696a68" providerId="ADAL" clId="{92EE8805-A51E-4159-A1A9-391876FFDD5D}" dt="2026-05-26T13:52:42.078" v="1001" actId="207"/>
          <ac:picMkLst>
            <pc:docMk/>
            <pc:sldMk cId="1361759277" sldId="273"/>
            <ac:picMk id="3" creationId="{E44D4B4B-00F8-FAFF-DC4E-1306F024DBAF}"/>
          </ac:picMkLst>
        </pc:picChg>
      </pc:sldChg>
      <pc:sldChg chg="addSp delSp modSp new mod">
        <pc:chgData name="Angelica Olofsson Fernandez" userId="ce698ed2-e0d9-447d-9759-99f79b696a68" providerId="ADAL" clId="{92EE8805-A51E-4159-A1A9-391876FFDD5D}" dt="2026-05-22T07:26:36.886" v="653" actId="20577"/>
        <pc:sldMkLst>
          <pc:docMk/>
          <pc:sldMk cId="4021304412" sldId="274"/>
        </pc:sldMkLst>
        <pc:spChg chg="mod">
          <ac:chgData name="Angelica Olofsson Fernandez" userId="ce698ed2-e0d9-447d-9759-99f79b696a68" providerId="ADAL" clId="{92EE8805-A51E-4159-A1A9-391876FFDD5D}" dt="2026-05-22T07:23:19.502" v="592" actId="26606"/>
          <ac:spMkLst>
            <pc:docMk/>
            <pc:sldMk cId="4021304412" sldId="274"/>
            <ac:spMk id="4" creationId="{5D1702DA-2283-7B26-22DE-38A5BDB8D76F}"/>
          </ac:spMkLst>
        </pc:spChg>
        <pc:spChg chg="add mod">
          <ac:chgData name="Angelica Olofsson Fernandez" userId="ce698ed2-e0d9-447d-9759-99f79b696a68" providerId="ADAL" clId="{92EE8805-A51E-4159-A1A9-391876FFDD5D}" dt="2026-05-22T07:23:49.673" v="597" actId="478"/>
          <ac:spMkLst>
            <pc:docMk/>
            <pc:sldMk cId="4021304412" sldId="274"/>
            <ac:spMk id="8" creationId="{32095435-16A0-0335-3B62-938CE7C60E45}"/>
          </ac:spMkLst>
        </pc:spChg>
        <pc:spChg chg="add mod">
          <ac:chgData name="Angelica Olofsson Fernandez" userId="ce698ed2-e0d9-447d-9759-99f79b696a68" providerId="ADAL" clId="{92EE8805-A51E-4159-A1A9-391876FFDD5D}" dt="2026-05-22T07:26:36.886" v="653" actId="20577"/>
          <ac:spMkLst>
            <pc:docMk/>
            <pc:sldMk cId="4021304412" sldId="274"/>
            <ac:spMk id="11" creationId="{6895710B-CAE6-A9A8-B9C5-EA126552220B}"/>
          </ac:spMkLst>
        </pc:spChg>
        <pc:picChg chg="add mod">
          <ac:chgData name="Angelica Olofsson Fernandez" userId="ce698ed2-e0d9-447d-9759-99f79b696a68" providerId="ADAL" clId="{92EE8805-A51E-4159-A1A9-391876FFDD5D}" dt="2026-05-22T07:26:22.973" v="609" actId="1076"/>
          <ac:picMkLst>
            <pc:docMk/>
            <pc:sldMk cId="4021304412" sldId="274"/>
            <ac:picMk id="10" creationId="{84E3EA58-4CC6-0DFC-811F-D7958E7EC25F}"/>
          </ac:picMkLst>
        </pc:picChg>
      </pc:sldChg>
      <pc:sldChg chg="addSp delSp modSp new mod">
        <pc:chgData name="Angelica Olofsson Fernandez" userId="ce698ed2-e0d9-447d-9759-99f79b696a68" providerId="ADAL" clId="{92EE8805-A51E-4159-A1A9-391876FFDD5D}" dt="2026-05-22T07:26:47.749" v="656" actId="1076"/>
        <pc:sldMkLst>
          <pc:docMk/>
          <pc:sldMk cId="4064553515" sldId="275"/>
        </pc:sldMkLst>
        <pc:spChg chg="mod">
          <ac:chgData name="Angelica Olofsson Fernandez" userId="ce698ed2-e0d9-447d-9759-99f79b696a68" providerId="ADAL" clId="{92EE8805-A51E-4159-A1A9-391876FFDD5D}" dt="2026-05-22T07:25:51.564" v="603" actId="26606"/>
          <ac:spMkLst>
            <pc:docMk/>
            <pc:sldMk cId="4064553515" sldId="275"/>
            <ac:spMk id="4" creationId="{2CE756FE-FD51-79F9-4BD5-13DEFD46057E}"/>
          </ac:spMkLst>
        </pc:spChg>
        <pc:spChg chg="add mod">
          <ac:chgData name="Angelica Olofsson Fernandez" userId="ce698ed2-e0d9-447d-9759-99f79b696a68" providerId="ADAL" clId="{92EE8805-A51E-4159-A1A9-391876FFDD5D}" dt="2026-05-22T07:26:47.749" v="656" actId="1076"/>
          <ac:spMkLst>
            <pc:docMk/>
            <pc:sldMk cId="4064553515" sldId="275"/>
            <ac:spMk id="7" creationId="{BD99A1DC-670C-EA4B-DEE1-90B03D4A252F}"/>
          </ac:spMkLst>
        </pc:spChg>
        <pc:picChg chg="add mod ord">
          <ac:chgData name="Angelica Olofsson Fernandez" userId="ce698ed2-e0d9-447d-9759-99f79b696a68" providerId="ADAL" clId="{92EE8805-A51E-4159-A1A9-391876FFDD5D}" dt="2026-05-22T07:26:09.034" v="608" actId="14100"/>
          <ac:picMkLst>
            <pc:docMk/>
            <pc:sldMk cId="4064553515" sldId="275"/>
            <ac:picMk id="6" creationId="{70AD1F9E-12B4-740E-833F-1F6E8D2D1CB8}"/>
          </ac:picMkLst>
        </pc:picChg>
      </pc:sldChg>
      <pc:sldChg chg="add">
        <pc:chgData name="Angelica Olofsson Fernandez" userId="ce698ed2-e0d9-447d-9759-99f79b696a68" providerId="ADAL" clId="{92EE8805-A51E-4159-A1A9-391876FFDD5D}" dt="2026-05-22T07:27:50.111" v="657"/>
        <pc:sldMkLst>
          <pc:docMk/>
          <pc:sldMk cId="3356822435" sldId="276"/>
        </pc:sldMkLst>
      </pc:sldChg>
      <pc:sldChg chg="add">
        <pc:chgData name="Angelica Olofsson Fernandez" userId="ce698ed2-e0d9-447d-9759-99f79b696a68" providerId="ADAL" clId="{92EE8805-A51E-4159-A1A9-391876FFDD5D}" dt="2026-05-22T07:27:50.111" v="657"/>
        <pc:sldMkLst>
          <pc:docMk/>
          <pc:sldMk cId="1461590452" sldId="277"/>
        </pc:sldMkLst>
      </pc:sldChg>
      <pc:sldChg chg="addSp modSp new mod">
        <pc:chgData name="Angelica Olofsson Fernandez" userId="ce698ed2-e0d9-447d-9759-99f79b696a68" providerId="ADAL" clId="{92EE8805-A51E-4159-A1A9-391876FFDD5D}" dt="2026-05-27T06:36:49.425" v="1071" actId="14100"/>
        <pc:sldMkLst>
          <pc:docMk/>
          <pc:sldMk cId="1246703858" sldId="278"/>
        </pc:sldMkLst>
        <pc:spChg chg="mod">
          <ac:chgData name="Angelica Olofsson Fernandez" userId="ce698ed2-e0d9-447d-9759-99f79b696a68" providerId="ADAL" clId="{92EE8805-A51E-4159-A1A9-391876FFDD5D}" dt="2026-05-27T06:35:24.061" v="1018"/>
          <ac:spMkLst>
            <pc:docMk/>
            <pc:sldMk cId="1246703858" sldId="278"/>
            <ac:spMk id="2" creationId="{628F1F1C-689B-A298-434A-3596F8CE3DE3}"/>
          </ac:spMkLst>
        </pc:spChg>
        <pc:spChg chg="mod">
          <ac:chgData name="Angelica Olofsson Fernandez" userId="ce698ed2-e0d9-447d-9759-99f79b696a68" providerId="ADAL" clId="{92EE8805-A51E-4159-A1A9-391876FFDD5D}" dt="2026-05-27T06:36:49.425" v="1071" actId="14100"/>
          <ac:spMkLst>
            <pc:docMk/>
            <pc:sldMk cId="1246703858" sldId="278"/>
            <ac:spMk id="3" creationId="{25932F08-3CFC-A899-DE12-F78BEE32B266}"/>
          </ac:spMkLst>
        </pc:spChg>
        <pc:spChg chg="mod">
          <ac:chgData name="Angelica Olofsson Fernandez" userId="ce698ed2-e0d9-447d-9759-99f79b696a68" providerId="ADAL" clId="{92EE8805-A51E-4159-A1A9-391876FFDD5D}" dt="2026-05-26T13:52:00.437" v="996" actId="26606"/>
          <ac:spMkLst>
            <pc:docMk/>
            <pc:sldMk cId="1246703858" sldId="278"/>
            <ac:spMk id="4" creationId="{D453AA53-5017-647D-94D6-C046FEFDAE3C}"/>
          </ac:spMkLst>
        </pc:spChg>
        <pc:picChg chg="add mod">
          <ac:chgData name="Angelica Olofsson Fernandez" userId="ce698ed2-e0d9-447d-9759-99f79b696a68" providerId="ADAL" clId="{92EE8805-A51E-4159-A1A9-391876FFDD5D}" dt="2026-05-26T13:52:56.501" v="1002" actId="207"/>
          <ac:picMkLst>
            <pc:docMk/>
            <pc:sldMk cId="1246703858" sldId="278"/>
            <ac:picMk id="6" creationId="{C925B53E-5DBB-DC90-28B0-A586C6A2AF21}"/>
          </ac:picMkLst>
        </pc:picChg>
      </pc:sldChg>
      <pc:sldChg chg="addSp modSp add del mod modClrScheme chgLayout">
        <pc:chgData name="Angelica Olofsson Fernandez" userId="ce698ed2-e0d9-447d-9759-99f79b696a68" providerId="ADAL" clId="{92EE8805-A51E-4159-A1A9-391876FFDD5D}" dt="2026-05-27T09:03:14.318" v="1134" actId="47"/>
        <pc:sldMkLst>
          <pc:docMk/>
          <pc:sldMk cId="2572290657" sldId="279"/>
        </pc:sldMkLst>
      </pc:sldChg>
      <pc:sldChg chg="addSp delSp modSp new mod">
        <pc:chgData name="Angelica Olofsson Fernandez" userId="ce698ed2-e0d9-447d-9759-99f79b696a68" providerId="ADAL" clId="{92EE8805-A51E-4159-A1A9-391876FFDD5D}" dt="2026-05-27T07:20:13.774" v="1132" actId="207"/>
        <pc:sldMkLst>
          <pc:docMk/>
          <pc:sldMk cId="2403612525" sldId="281"/>
        </pc:sldMkLst>
        <pc:spChg chg="mod">
          <ac:chgData name="Angelica Olofsson Fernandez" userId="ce698ed2-e0d9-447d-9759-99f79b696a68" providerId="ADAL" clId="{92EE8805-A51E-4159-A1A9-391876FFDD5D}" dt="2026-05-27T07:17:10.731" v="1124" actId="20577"/>
          <ac:spMkLst>
            <pc:docMk/>
            <pc:sldMk cId="2403612525" sldId="281"/>
            <ac:spMk id="2" creationId="{321D4BF5-1AAE-EDA2-6719-F21D7AFF7AA0}"/>
          </ac:spMkLst>
        </pc:spChg>
        <pc:spChg chg="del">
          <ac:chgData name="Angelica Olofsson Fernandez" userId="ce698ed2-e0d9-447d-9759-99f79b696a68" providerId="ADAL" clId="{92EE8805-A51E-4159-A1A9-391876FFDD5D}" dt="2026-05-27T07:18:47.934" v="1126" actId="478"/>
          <ac:spMkLst>
            <pc:docMk/>
            <pc:sldMk cId="2403612525" sldId="281"/>
            <ac:spMk id="3" creationId="{8E9443E9-E4B4-9D19-3C00-D9ED35585EC9}"/>
          </ac:spMkLst>
        </pc:spChg>
        <pc:picChg chg="add mod">
          <ac:chgData name="Angelica Olofsson Fernandez" userId="ce698ed2-e0d9-447d-9759-99f79b696a68" providerId="ADAL" clId="{92EE8805-A51E-4159-A1A9-391876FFDD5D}" dt="2026-05-27T07:18:40.341" v="1125"/>
          <ac:picMkLst>
            <pc:docMk/>
            <pc:sldMk cId="2403612525" sldId="281"/>
            <ac:picMk id="5" creationId="{A6D8E8D3-6BA8-3D7C-6B60-E6360CC812A3}"/>
          </ac:picMkLst>
        </pc:picChg>
        <pc:picChg chg="add mod">
          <ac:chgData name="Angelica Olofsson Fernandez" userId="ce698ed2-e0d9-447d-9759-99f79b696a68" providerId="ADAL" clId="{92EE8805-A51E-4159-A1A9-391876FFDD5D}" dt="2026-05-27T07:18:40.341" v="1125"/>
          <ac:picMkLst>
            <pc:docMk/>
            <pc:sldMk cId="2403612525" sldId="281"/>
            <ac:picMk id="6" creationId="{CD980098-7FAE-2729-176C-46A610447324}"/>
          </ac:picMkLst>
        </pc:picChg>
        <pc:picChg chg="add mod">
          <ac:chgData name="Angelica Olofsson Fernandez" userId="ce698ed2-e0d9-447d-9759-99f79b696a68" providerId="ADAL" clId="{92EE8805-A51E-4159-A1A9-391876FFDD5D}" dt="2026-05-27T07:20:13.774" v="1132" actId="207"/>
          <ac:picMkLst>
            <pc:docMk/>
            <pc:sldMk cId="2403612525" sldId="281"/>
            <ac:picMk id="8" creationId="{C0464293-5DDD-509E-184D-7FF7B8EA23A6}"/>
          </ac:picMkLst>
        </pc:picChg>
      </pc:sldChg>
      <pc:sldChg chg="add">
        <pc:chgData name="Angelica Olofsson Fernandez" userId="ce698ed2-e0d9-447d-9759-99f79b696a68" providerId="ADAL" clId="{92EE8805-A51E-4159-A1A9-391876FFDD5D}" dt="2026-05-27T09:02:07.534" v="1133"/>
        <pc:sldMkLst>
          <pc:docMk/>
          <pc:sldMk cId="1328325190" sldId="283"/>
        </pc:sldMkLst>
      </pc:sldChg>
    </pc:docChg>
  </pc:docChgLst>
  <pc:docChgLst>
    <pc:chgData name="Angelica Olofsson Fernandez" userId="ce698ed2-e0d9-447d-9759-99f79b696a68" providerId="ADAL" clId="{1D41984B-4B0B-4861-81B3-E6A147DB6011}"/>
    <pc:docChg chg="custSel delSld modSld">
      <pc:chgData name="Angelica Olofsson Fernandez" userId="ce698ed2-e0d9-447d-9759-99f79b696a68" providerId="ADAL" clId="{1D41984B-4B0B-4861-81B3-E6A147DB6011}" dt="2025-11-24T07:26:23.839" v="52" actId="20577"/>
      <pc:docMkLst>
        <pc:docMk/>
      </pc:docMkLst>
      <pc:sldChg chg="delSp modSp mod">
        <pc:chgData name="Angelica Olofsson Fernandez" userId="ce698ed2-e0d9-447d-9759-99f79b696a68" providerId="ADAL" clId="{1D41984B-4B0B-4861-81B3-E6A147DB6011}" dt="2025-11-24T07:24:43.285" v="4"/>
        <pc:sldMkLst>
          <pc:docMk/>
          <pc:sldMk cId="2067853291" sldId="258"/>
        </pc:sldMkLst>
      </pc:sldChg>
      <pc:sldChg chg="del">
        <pc:chgData name="Angelica Olofsson Fernandez" userId="ce698ed2-e0d9-447d-9759-99f79b696a68" providerId="ADAL" clId="{1D41984B-4B0B-4861-81B3-E6A147DB6011}" dt="2025-11-24T07:25:26.467" v="19" actId="47"/>
        <pc:sldMkLst>
          <pc:docMk/>
          <pc:sldMk cId="2868015310" sldId="259"/>
        </pc:sldMkLst>
      </pc:sldChg>
      <pc:sldChg chg="del">
        <pc:chgData name="Angelica Olofsson Fernandez" userId="ce698ed2-e0d9-447d-9759-99f79b696a68" providerId="ADAL" clId="{1D41984B-4B0B-4861-81B3-E6A147DB6011}" dt="2025-11-24T07:25:14.095" v="15" actId="47"/>
        <pc:sldMkLst>
          <pc:docMk/>
          <pc:sldMk cId="1859684518" sldId="260"/>
        </pc:sldMkLst>
      </pc:sldChg>
      <pc:sldChg chg="addSp delSp modSp mod">
        <pc:chgData name="Angelica Olofsson Fernandez" userId="ce698ed2-e0d9-447d-9759-99f79b696a68" providerId="ADAL" clId="{1D41984B-4B0B-4861-81B3-E6A147DB6011}" dt="2025-11-24T07:24:54.436" v="7" actId="478"/>
        <pc:sldMkLst>
          <pc:docMk/>
          <pc:sldMk cId="2206875781" sldId="261"/>
        </pc:sldMkLst>
      </pc:sldChg>
      <pc:sldChg chg="addSp delSp modSp mod">
        <pc:chgData name="Angelica Olofsson Fernandez" userId="ce698ed2-e0d9-447d-9759-99f79b696a68" providerId="ADAL" clId="{1D41984B-4B0B-4861-81B3-E6A147DB6011}" dt="2025-11-24T07:26:23.839" v="52" actId="20577"/>
        <pc:sldMkLst>
          <pc:docMk/>
          <pc:sldMk cId="2665988597" sldId="262"/>
        </pc:sldMkLst>
      </pc:sldChg>
      <pc:sldChg chg="del">
        <pc:chgData name="Angelica Olofsson Fernandez" userId="ce698ed2-e0d9-447d-9759-99f79b696a68" providerId="ADAL" clId="{1D41984B-4B0B-4861-81B3-E6A147DB6011}" dt="2025-11-24T07:25:20.248" v="18" actId="47"/>
        <pc:sldMkLst>
          <pc:docMk/>
          <pc:sldMk cId="3088786853" sldId="263"/>
        </pc:sldMkLst>
      </pc:sldChg>
      <pc:sldChg chg="del">
        <pc:chgData name="Angelica Olofsson Fernandez" userId="ce698ed2-e0d9-447d-9759-99f79b696a68" providerId="ADAL" clId="{1D41984B-4B0B-4861-81B3-E6A147DB6011}" dt="2025-11-24T07:26:02.299" v="30" actId="47"/>
        <pc:sldMkLst>
          <pc:docMk/>
          <pc:sldMk cId="724703054" sldId="264"/>
        </pc:sldMkLst>
      </pc:sldChg>
      <pc:sldChg chg="modSp mod">
        <pc:chgData name="Angelica Olofsson Fernandez" userId="ce698ed2-e0d9-447d-9759-99f79b696a68" providerId="ADAL" clId="{1D41984B-4B0B-4861-81B3-E6A147DB6011}" dt="2025-11-24T07:25:53.777" v="29" actId="6549"/>
        <pc:sldMkLst>
          <pc:docMk/>
          <pc:sldMk cId="2286100409" sldId="265"/>
        </pc:sldMkLst>
      </pc:sldChg>
      <pc:sldChg chg="del">
        <pc:chgData name="Angelica Olofsson Fernandez" userId="ce698ed2-e0d9-447d-9759-99f79b696a68" providerId="ADAL" clId="{1D41984B-4B0B-4861-81B3-E6A147DB6011}" dt="2025-11-24T07:26:03.509" v="31" actId="47"/>
        <pc:sldMkLst>
          <pc:docMk/>
          <pc:sldMk cId="3037031453" sldId="267"/>
        </pc:sldMkLst>
      </pc:sldChg>
      <pc:sldChg chg="del">
        <pc:chgData name="Angelica Olofsson Fernandez" userId="ce698ed2-e0d9-447d-9759-99f79b696a68" providerId="ADAL" clId="{1D41984B-4B0B-4861-81B3-E6A147DB6011}" dt="2025-11-24T07:26:05.548" v="32" actId="47"/>
        <pc:sldMkLst>
          <pc:docMk/>
          <pc:sldMk cId="2372605489" sldId="268"/>
        </pc:sldMkLst>
      </pc:sldChg>
      <pc:sldChg chg="del">
        <pc:chgData name="Angelica Olofsson Fernandez" userId="ce698ed2-e0d9-447d-9759-99f79b696a68" providerId="ADAL" clId="{1D41984B-4B0B-4861-81B3-E6A147DB6011}" dt="2025-11-24T07:26:07.439" v="33" actId="47"/>
        <pc:sldMkLst>
          <pc:docMk/>
          <pc:sldMk cId="2126243583" sldId="273"/>
        </pc:sldMkLst>
      </pc:sldChg>
      <pc:sldChg chg="del">
        <pc:chgData name="Angelica Olofsson Fernandez" userId="ce698ed2-e0d9-447d-9759-99f79b696a68" providerId="ADAL" clId="{1D41984B-4B0B-4861-81B3-E6A147DB6011}" dt="2025-11-24T07:25:12.340" v="14" actId="47"/>
        <pc:sldMkLst>
          <pc:docMk/>
          <pc:sldMk cId="2133517339" sldId="274"/>
        </pc:sldMkLst>
      </pc:sldChg>
      <pc:sldChg chg="del">
        <pc:chgData name="Angelica Olofsson Fernandez" userId="ce698ed2-e0d9-447d-9759-99f79b696a68" providerId="ADAL" clId="{1D41984B-4B0B-4861-81B3-E6A147DB6011}" dt="2025-11-24T07:25:15.664" v="16" actId="47"/>
        <pc:sldMkLst>
          <pc:docMk/>
          <pc:sldMk cId="1025686405" sldId="275"/>
        </pc:sldMkLst>
      </pc:sldChg>
      <pc:sldChg chg="del">
        <pc:chgData name="Angelica Olofsson Fernandez" userId="ce698ed2-e0d9-447d-9759-99f79b696a68" providerId="ADAL" clId="{1D41984B-4B0B-4861-81B3-E6A147DB6011}" dt="2025-11-24T07:25:16.796" v="17" actId="47"/>
        <pc:sldMkLst>
          <pc:docMk/>
          <pc:sldMk cId="3376377797" sldId="276"/>
        </pc:sldMkLst>
      </pc:sldChg>
      <pc:sldChg chg="del">
        <pc:chgData name="Angelica Olofsson Fernandez" userId="ce698ed2-e0d9-447d-9759-99f79b696a68" providerId="ADAL" clId="{1D41984B-4B0B-4861-81B3-E6A147DB6011}" dt="2025-11-24T07:26:09.548" v="34" actId="47"/>
        <pc:sldMkLst>
          <pc:docMk/>
          <pc:sldMk cId="2788245607" sldId="277"/>
        </pc:sldMkLst>
      </pc:sldChg>
    </pc:docChg>
  </pc:docChgLst>
  <pc:docChgLst>
    <pc:chgData name="Emma Åsberg" userId="80673dd7-bd3a-4f82-9447-af44c692cd35" providerId="ADAL" clId="{CD4D7FBC-58A6-42B8-A93D-0A0382009345}"/>
    <pc:docChg chg="addSld delSld modSld sldOrd">
      <pc:chgData name="Emma Åsberg" userId="80673dd7-bd3a-4f82-9447-af44c692cd35" providerId="ADAL" clId="{CD4D7FBC-58A6-42B8-A93D-0A0382009345}" dt="2026-05-27T13:40:18.674" v="26"/>
      <pc:docMkLst>
        <pc:docMk/>
      </pc:docMkLst>
      <pc:sldChg chg="add">
        <pc:chgData name="Emma Åsberg" userId="80673dd7-bd3a-4f82-9447-af44c692cd35" providerId="ADAL" clId="{CD4D7FBC-58A6-42B8-A93D-0A0382009345}" dt="2026-05-27T13:39:58.875" v="21"/>
        <pc:sldMkLst>
          <pc:docMk/>
          <pc:sldMk cId="1441055749" sldId="263"/>
        </pc:sldMkLst>
      </pc:sldChg>
      <pc:sldChg chg="ord">
        <pc:chgData name="Emma Åsberg" userId="80673dd7-bd3a-4f82-9447-af44c692cd35" providerId="ADAL" clId="{CD4D7FBC-58A6-42B8-A93D-0A0382009345}" dt="2026-05-21T11:49:08.749" v="9"/>
        <pc:sldMkLst>
          <pc:docMk/>
          <pc:sldMk cId="3403916472" sldId="270"/>
        </pc:sldMkLst>
      </pc:sldChg>
      <pc:sldChg chg="ord">
        <pc:chgData name="Emma Åsberg" userId="80673dd7-bd3a-4f82-9447-af44c692cd35" providerId="ADAL" clId="{CD4D7FBC-58A6-42B8-A93D-0A0382009345}" dt="2026-05-21T11:49:12.875" v="11"/>
        <pc:sldMkLst>
          <pc:docMk/>
          <pc:sldMk cId="3797026893" sldId="271"/>
        </pc:sldMkLst>
      </pc:sldChg>
      <pc:sldChg chg="del">
        <pc:chgData name="Emma Åsberg" userId="80673dd7-bd3a-4f82-9447-af44c692cd35" providerId="ADAL" clId="{CD4D7FBC-58A6-42B8-A93D-0A0382009345}" dt="2026-05-21T11:48:25.520" v="3" actId="2696"/>
        <pc:sldMkLst>
          <pc:docMk/>
          <pc:sldMk cId="1123763787" sldId="274"/>
        </pc:sldMkLst>
      </pc:sldChg>
      <pc:sldChg chg="add del">
        <pc:chgData name="Emma Åsberg" userId="80673dd7-bd3a-4f82-9447-af44c692cd35" providerId="ADAL" clId="{CD4D7FBC-58A6-42B8-A93D-0A0382009345}" dt="2026-05-21T11:49:38.291" v="12" actId="2696"/>
        <pc:sldMkLst>
          <pc:docMk/>
          <pc:sldMk cId="455705977" sldId="281"/>
        </pc:sldMkLst>
      </pc:sldChg>
      <pc:sldChg chg="add">
        <pc:chgData name="Emma Åsberg" userId="80673dd7-bd3a-4f82-9447-af44c692cd35" providerId="ADAL" clId="{CD4D7FBC-58A6-42B8-A93D-0A0382009345}" dt="2026-05-27T13:38:56.196" v="13"/>
        <pc:sldMkLst>
          <pc:docMk/>
          <pc:sldMk cId="455705977" sldId="285"/>
        </pc:sldMkLst>
      </pc:sldChg>
      <pc:sldChg chg="add">
        <pc:chgData name="Emma Åsberg" userId="80673dd7-bd3a-4f82-9447-af44c692cd35" providerId="ADAL" clId="{CD4D7FBC-58A6-42B8-A93D-0A0382009345}" dt="2026-05-27T13:39:00.174" v="14"/>
        <pc:sldMkLst>
          <pc:docMk/>
          <pc:sldMk cId="3259258385" sldId="286"/>
        </pc:sldMkLst>
      </pc:sldChg>
      <pc:sldChg chg="add">
        <pc:chgData name="Emma Åsberg" userId="80673dd7-bd3a-4f82-9447-af44c692cd35" providerId="ADAL" clId="{CD4D7FBC-58A6-42B8-A93D-0A0382009345}" dt="2026-05-27T13:39:04.016" v="15"/>
        <pc:sldMkLst>
          <pc:docMk/>
          <pc:sldMk cId="2891862882" sldId="287"/>
        </pc:sldMkLst>
      </pc:sldChg>
      <pc:sldChg chg="add">
        <pc:chgData name="Emma Åsberg" userId="80673dd7-bd3a-4f82-9447-af44c692cd35" providerId="ADAL" clId="{CD4D7FBC-58A6-42B8-A93D-0A0382009345}" dt="2026-05-27T13:39:09.670" v="16"/>
        <pc:sldMkLst>
          <pc:docMk/>
          <pc:sldMk cId="985777637" sldId="288"/>
        </pc:sldMkLst>
      </pc:sldChg>
      <pc:sldChg chg="add">
        <pc:chgData name="Emma Åsberg" userId="80673dd7-bd3a-4f82-9447-af44c692cd35" providerId="ADAL" clId="{CD4D7FBC-58A6-42B8-A93D-0A0382009345}" dt="2026-05-27T13:39:14.672" v="17"/>
        <pc:sldMkLst>
          <pc:docMk/>
          <pc:sldMk cId="2920959933" sldId="289"/>
        </pc:sldMkLst>
      </pc:sldChg>
      <pc:sldChg chg="add">
        <pc:chgData name="Emma Åsberg" userId="80673dd7-bd3a-4f82-9447-af44c692cd35" providerId="ADAL" clId="{CD4D7FBC-58A6-42B8-A93D-0A0382009345}" dt="2026-05-27T13:39:21.263" v="18"/>
        <pc:sldMkLst>
          <pc:docMk/>
          <pc:sldMk cId="4136840365" sldId="290"/>
        </pc:sldMkLst>
      </pc:sldChg>
      <pc:sldChg chg="add">
        <pc:chgData name="Emma Åsberg" userId="80673dd7-bd3a-4f82-9447-af44c692cd35" providerId="ADAL" clId="{CD4D7FBC-58A6-42B8-A93D-0A0382009345}" dt="2026-05-27T13:39:25.394" v="19"/>
        <pc:sldMkLst>
          <pc:docMk/>
          <pc:sldMk cId="2028224863" sldId="291"/>
        </pc:sldMkLst>
      </pc:sldChg>
      <pc:sldChg chg="add">
        <pc:chgData name="Emma Åsberg" userId="80673dd7-bd3a-4f82-9447-af44c692cd35" providerId="ADAL" clId="{CD4D7FBC-58A6-42B8-A93D-0A0382009345}" dt="2026-05-27T13:39:54.386" v="20"/>
        <pc:sldMkLst>
          <pc:docMk/>
          <pc:sldMk cId="1019474593" sldId="292"/>
        </pc:sldMkLst>
      </pc:sldChg>
      <pc:sldChg chg="add">
        <pc:chgData name="Emma Åsberg" userId="80673dd7-bd3a-4f82-9447-af44c692cd35" providerId="ADAL" clId="{CD4D7FBC-58A6-42B8-A93D-0A0382009345}" dt="2026-05-27T13:40:02.523" v="22"/>
        <pc:sldMkLst>
          <pc:docMk/>
          <pc:sldMk cId="1713854750" sldId="293"/>
        </pc:sldMkLst>
      </pc:sldChg>
      <pc:sldChg chg="add">
        <pc:chgData name="Emma Åsberg" userId="80673dd7-bd3a-4f82-9447-af44c692cd35" providerId="ADAL" clId="{CD4D7FBC-58A6-42B8-A93D-0A0382009345}" dt="2026-05-27T13:40:05.916" v="23"/>
        <pc:sldMkLst>
          <pc:docMk/>
          <pc:sldMk cId="50357662" sldId="294"/>
        </pc:sldMkLst>
      </pc:sldChg>
      <pc:sldChg chg="add">
        <pc:chgData name="Emma Åsberg" userId="80673dd7-bd3a-4f82-9447-af44c692cd35" providerId="ADAL" clId="{CD4D7FBC-58A6-42B8-A93D-0A0382009345}" dt="2026-05-27T13:40:10.203" v="24"/>
        <pc:sldMkLst>
          <pc:docMk/>
          <pc:sldMk cId="1083947772" sldId="295"/>
        </pc:sldMkLst>
      </pc:sldChg>
      <pc:sldChg chg="add">
        <pc:chgData name="Emma Åsberg" userId="80673dd7-bd3a-4f82-9447-af44c692cd35" providerId="ADAL" clId="{CD4D7FBC-58A6-42B8-A93D-0A0382009345}" dt="2026-05-27T13:40:14.194" v="25"/>
        <pc:sldMkLst>
          <pc:docMk/>
          <pc:sldMk cId="1254072998" sldId="296"/>
        </pc:sldMkLst>
      </pc:sldChg>
      <pc:sldChg chg="add">
        <pc:chgData name="Emma Åsberg" userId="80673dd7-bd3a-4f82-9447-af44c692cd35" providerId="ADAL" clId="{CD4D7FBC-58A6-42B8-A93D-0A0382009345}" dt="2026-05-27T13:40:18.674" v="26"/>
        <pc:sldMkLst>
          <pc:docMk/>
          <pc:sldMk cId="2735103857" sldId="297"/>
        </pc:sldMkLst>
      </pc:sldChg>
    </pc:docChg>
  </pc:docChgLst>
  <pc:docChgLst>
    <pc:chgData name="Lara Rut Marteinsdottir" userId="8a99663b-a407-4aa6-b801-322628322641" providerId="ADAL" clId="{D9C30FE0-208A-4171-892D-992C897D4A5F}"/>
    <pc:docChg chg="addSld">
      <pc:chgData name="Lara Rut Marteinsdottir" userId="8a99663b-a407-4aa6-b801-322628322641" providerId="ADAL" clId="{D9C30FE0-208A-4171-892D-992C897D4A5F}" dt="2026-05-21T11:47:38.974" v="0" actId="680"/>
      <pc:docMkLst>
        <pc:docMk/>
      </pc:docMkLst>
      <pc:sldChg chg="new">
        <pc:chgData name="Lara Rut Marteinsdottir" userId="8a99663b-a407-4aa6-b801-322628322641" providerId="ADAL" clId="{D9C30FE0-208A-4171-892D-992C897D4A5F}" dt="2026-05-21T11:47:38.974" v="0" actId="680"/>
        <pc:sldMkLst>
          <pc:docMk/>
          <pc:sldMk cId="1123763787" sldId="274"/>
        </pc:sldMkLst>
      </pc:sldChg>
    </pc:docChg>
  </pc:docChgLst>
  <pc:docChgLst>
    <pc:chgData name="Angelica Olofsson Fernandez" userId="ce698ed2-e0d9-447d-9759-99f79b696a68" providerId="ADAL" clId="{33048C65-453C-4F66-8EB9-92E58816A5A5}"/>
    <pc:docChg chg="undo custSel addSld delSld modSld sldOrd">
      <pc:chgData name="Angelica Olofsson Fernandez" userId="ce698ed2-e0d9-447d-9759-99f79b696a68" providerId="ADAL" clId="{33048C65-453C-4F66-8EB9-92E58816A5A5}" dt="2025-10-22T08:43:14.598" v="2149" actId="1076"/>
      <pc:docMkLst>
        <pc:docMk/>
      </pc:docMkLst>
      <pc:sldChg chg="addSp modSp mod modClrScheme chgLayout">
        <pc:chgData name="Angelica Olofsson Fernandez" userId="ce698ed2-e0d9-447d-9759-99f79b696a68" providerId="ADAL" clId="{33048C65-453C-4F66-8EB9-92E58816A5A5}" dt="2025-10-20T08:22:04.507" v="1371" actId="1076"/>
        <pc:sldMkLst>
          <pc:docMk/>
          <pc:sldMk cId="2067853291" sldId="258"/>
        </pc:sldMkLst>
      </pc:sldChg>
      <pc:sldChg chg="addSp delSp modSp new mod setBg modClrScheme chgLayout">
        <pc:chgData name="Angelica Olofsson Fernandez" userId="ce698ed2-e0d9-447d-9759-99f79b696a68" providerId="ADAL" clId="{33048C65-453C-4F66-8EB9-92E58816A5A5}" dt="2025-10-21T11:51:49.709" v="1857"/>
        <pc:sldMkLst>
          <pc:docMk/>
          <pc:sldMk cId="2868015310" sldId="259"/>
        </pc:sldMkLst>
      </pc:sldChg>
      <pc:sldChg chg="addSp delSp modSp new del mod modClrScheme chgLayout">
        <pc:chgData name="Angelica Olofsson Fernandez" userId="ce698ed2-e0d9-447d-9759-99f79b696a68" providerId="ADAL" clId="{33048C65-453C-4F66-8EB9-92E58816A5A5}" dt="2025-10-20T08:12:45.650" v="1237" actId="47"/>
        <pc:sldMkLst>
          <pc:docMk/>
          <pc:sldMk cId="1093439825" sldId="260"/>
        </pc:sldMkLst>
      </pc:sldChg>
      <pc:sldChg chg="addSp modSp new mod ord setBg">
        <pc:chgData name="Angelica Olofsson Fernandez" userId="ce698ed2-e0d9-447d-9759-99f79b696a68" providerId="ADAL" clId="{33048C65-453C-4F66-8EB9-92E58816A5A5}" dt="2025-10-21T11:51:23.018" v="1854"/>
        <pc:sldMkLst>
          <pc:docMk/>
          <pc:sldMk cId="2206875781" sldId="261"/>
        </pc:sldMkLst>
      </pc:sldChg>
      <pc:sldChg chg="addSp delSp modSp add mod setBg">
        <pc:chgData name="Angelica Olofsson Fernandez" userId="ce698ed2-e0d9-447d-9759-99f79b696a68" providerId="ADAL" clId="{33048C65-453C-4F66-8EB9-92E58816A5A5}" dt="2025-10-22T05:27:03.724" v="1864" actId="1076"/>
        <pc:sldMkLst>
          <pc:docMk/>
          <pc:sldMk cId="2665988597" sldId="262"/>
        </pc:sldMkLst>
      </pc:sldChg>
      <pc:sldChg chg="modSp add mod setBg">
        <pc:chgData name="Angelica Olofsson Fernandez" userId="ce698ed2-e0d9-447d-9759-99f79b696a68" providerId="ADAL" clId="{33048C65-453C-4F66-8EB9-92E58816A5A5}" dt="2025-10-21T11:51:40.656" v="1856"/>
        <pc:sldMkLst>
          <pc:docMk/>
          <pc:sldMk cId="3088786853" sldId="263"/>
        </pc:sldMkLst>
      </pc:sldChg>
      <pc:sldChg chg="add">
        <pc:chgData name="Angelica Olofsson Fernandez" userId="ce698ed2-e0d9-447d-9759-99f79b696a68" providerId="ADAL" clId="{33048C65-453C-4F66-8EB9-92E58816A5A5}" dt="2025-10-20T07:58:48.377" v="1002" actId="2890"/>
        <pc:sldMkLst>
          <pc:docMk/>
          <pc:sldMk cId="724703054" sldId="264"/>
        </pc:sldMkLst>
      </pc:sldChg>
      <pc:sldChg chg="addSp delSp modSp add mod">
        <pc:chgData name="Angelica Olofsson Fernandez" userId="ce698ed2-e0d9-447d-9759-99f79b696a68" providerId="ADAL" clId="{33048C65-453C-4F66-8EB9-92E58816A5A5}" dt="2025-10-21T10:42:43.799" v="1763" actId="404"/>
        <pc:sldMkLst>
          <pc:docMk/>
          <pc:sldMk cId="2286100409" sldId="265"/>
        </pc:sldMkLst>
      </pc:sldChg>
      <pc:sldChg chg="addSp delSp modSp new del mod">
        <pc:chgData name="Angelica Olofsson Fernandez" userId="ce698ed2-e0d9-447d-9759-99f79b696a68" providerId="ADAL" clId="{33048C65-453C-4F66-8EB9-92E58816A5A5}" dt="2025-10-20T08:26:49.974" v="1395" actId="47"/>
        <pc:sldMkLst>
          <pc:docMk/>
          <pc:sldMk cId="3495210872" sldId="266"/>
        </pc:sldMkLst>
      </pc:sldChg>
      <pc:sldChg chg="addSp delSp modSp new mod">
        <pc:chgData name="Angelica Olofsson Fernandez" userId="ce698ed2-e0d9-447d-9759-99f79b696a68" providerId="ADAL" clId="{33048C65-453C-4F66-8EB9-92E58816A5A5}" dt="2025-10-21T11:19:16.659" v="1825" actId="22"/>
        <pc:sldMkLst>
          <pc:docMk/>
          <pc:sldMk cId="3037031453" sldId="267"/>
        </pc:sldMkLst>
      </pc:sldChg>
      <pc:sldChg chg="addSp modSp new">
        <pc:chgData name="Angelica Olofsson Fernandez" userId="ce698ed2-e0d9-447d-9759-99f79b696a68" providerId="ADAL" clId="{33048C65-453C-4F66-8EB9-92E58816A5A5}" dt="2025-10-20T08:26:57.647" v="1397"/>
        <pc:sldMkLst>
          <pc:docMk/>
          <pc:sldMk cId="2372605489" sldId="268"/>
        </pc:sldMkLst>
      </pc:sldChg>
      <pc:sldChg chg="addSp delSp modSp new mod ord">
        <pc:chgData name="Angelica Olofsson Fernandez" userId="ce698ed2-e0d9-447d-9759-99f79b696a68" providerId="ADAL" clId="{33048C65-453C-4F66-8EB9-92E58816A5A5}" dt="2025-10-20T13:38:07.283" v="1752"/>
        <pc:sldMkLst>
          <pc:docMk/>
          <pc:sldMk cId="2348324107" sldId="269"/>
        </pc:sldMkLst>
      </pc:sldChg>
      <pc:sldChg chg="addSp delSp modSp new mod modClrScheme chgLayout">
        <pc:chgData name="Angelica Olofsson Fernandez" userId="ce698ed2-e0d9-447d-9759-99f79b696a68" providerId="ADAL" clId="{33048C65-453C-4F66-8EB9-92E58816A5A5}" dt="2025-10-21T10:45:57.342" v="1794" actId="1076"/>
        <pc:sldMkLst>
          <pc:docMk/>
          <pc:sldMk cId="3403916472" sldId="270"/>
        </pc:sldMkLst>
      </pc:sldChg>
      <pc:sldChg chg="delSp modSp add mod ord">
        <pc:chgData name="Angelica Olofsson Fernandez" userId="ce698ed2-e0d9-447d-9759-99f79b696a68" providerId="ADAL" clId="{33048C65-453C-4F66-8EB9-92E58816A5A5}" dt="2025-10-21T10:46:32.501" v="1822" actId="1076"/>
        <pc:sldMkLst>
          <pc:docMk/>
          <pc:sldMk cId="3797026893" sldId="271"/>
        </pc:sldMkLst>
      </pc:sldChg>
      <pc:sldChg chg="new">
        <pc:chgData name="Angelica Olofsson Fernandez" userId="ce698ed2-e0d9-447d-9759-99f79b696a68" providerId="ADAL" clId="{33048C65-453C-4F66-8EB9-92E58816A5A5}" dt="2025-10-21T10:46:41.764" v="1823" actId="680"/>
        <pc:sldMkLst>
          <pc:docMk/>
          <pc:sldMk cId="367061535" sldId="272"/>
        </pc:sldMkLst>
      </pc:sldChg>
      <pc:sldChg chg="addSp delSp modSp new del mod">
        <pc:chgData name="Angelica Olofsson Fernandez" userId="ce698ed2-e0d9-447d-9759-99f79b696a68" providerId="ADAL" clId="{33048C65-453C-4F66-8EB9-92E58816A5A5}" dt="2025-10-21T11:39:56.231" v="1846" actId="47"/>
        <pc:sldMkLst>
          <pc:docMk/>
          <pc:sldMk cId="412343626" sldId="273"/>
        </pc:sldMkLst>
      </pc:sldChg>
      <pc:sldChg chg="addSp delSp modSp new mod">
        <pc:chgData name="Angelica Olofsson Fernandez" userId="ce698ed2-e0d9-447d-9759-99f79b696a68" providerId="ADAL" clId="{33048C65-453C-4F66-8EB9-92E58816A5A5}" dt="2025-10-22T08:43:14.598" v="2149" actId="1076"/>
        <pc:sldMkLst>
          <pc:docMk/>
          <pc:sldMk cId="2126243583" sldId="273"/>
        </pc:sldMkLst>
      </pc:sldChg>
      <pc:sldChg chg="addSp delSp modSp new mod">
        <pc:chgData name="Angelica Olofsson Fernandez" userId="ce698ed2-e0d9-447d-9759-99f79b696a68" providerId="ADAL" clId="{33048C65-453C-4F66-8EB9-92E58816A5A5}" dt="2025-10-22T08:41:24.443" v="2148" actId="20577"/>
        <pc:sldMkLst>
          <pc:docMk/>
          <pc:sldMk cId="2788245607" sldId="277"/>
        </pc:sldMkLst>
      </pc:sldChg>
      <pc:sldChg chg="add del">
        <pc:chgData name="Angelica Olofsson Fernandez" userId="ce698ed2-e0d9-447d-9759-99f79b696a68" providerId="ADAL" clId="{33048C65-453C-4F66-8EB9-92E58816A5A5}" dt="2025-10-22T08:41:18.403" v="2147" actId="47"/>
        <pc:sldMkLst>
          <pc:docMk/>
          <pc:sldMk cId="0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AA7D9-6E8F-6848-B801-C34018DB535A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8FBF2-41F7-F946-B02E-FC17B7F5B9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773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8FBF2-41F7-F946-B02E-FC17B7F5B9F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8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8FBF2-41F7-F946-B02E-FC17B7F5B9F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84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8FBF2-41F7-F946-B02E-FC17B7F5B9F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0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8FBF2-41F7-F946-B02E-FC17B7F5B9F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13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8169D-01A1-41EF-85C4-1CD5E4F630D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55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7970" y="1843018"/>
            <a:ext cx="6051952" cy="2311101"/>
          </a:xfrm>
          <a:prstGeom prst="rect">
            <a:avLst/>
          </a:prstGeom>
        </p:spPr>
      </p:pic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00B8B48E-35D9-8376-16E1-9DE19EE2B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sv-SE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CE58CDBA-7050-5A6E-7C42-BE52E5125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83" t="38840" r="37610" b="42613"/>
          <a:stretch>
            <a:fillRect/>
          </a:stretch>
        </p:blipFill>
        <p:spPr>
          <a:xfrm>
            <a:off x="8812612" y="3964051"/>
            <a:ext cx="3244133" cy="2772148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C6390804-05B7-6F11-0888-0E7D6E122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42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721641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900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64165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734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961013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73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2429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7970" y="1843018"/>
            <a:ext cx="6051952" cy="2311101"/>
          </a:xfrm>
          <a:prstGeom prst="rect">
            <a:avLst/>
          </a:prstGeom>
        </p:spPr>
      </p:pic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00B8B48E-35D9-8376-16E1-9DE19EE2B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sv-SE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CE58CDBA-7050-5A6E-7C42-BE52E5125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83" t="38840" r="37610" b="42613"/>
          <a:stretch>
            <a:fillRect/>
          </a:stretch>
        </p:blipFill>
        <p:spPr>
          <a:xfrm>
            <a:off x="8812612" y="3964051"/>
            <a:ext cx="3244133" cy="2772148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C6390804-05B7-6F11-0888-0E7D6E122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26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_ljus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7970" y="1843018"/>
            <a:ext cx="6051952" cy="23111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9CDB4F8-2B9F-7705-720E-99E70EA4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rcRect r="14527" b="10104"/>
          <a:stretch>
            <a:fillRect/>
          </a:stretch>
        </p:blipFill>
        <p:spPr>
          <a:xfrm>
            <a:off x="8932099" y="4283480"/>
            <a:ext cx="3124646" cy="2452719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F463E5E4-EE3C-5787-F58E-3FD488620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sv-SE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F9F784-CDD0-284A-171E-2A78CAC90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9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60865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333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_ljus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7970" y="1843018"/>
            <a:ext cx="6051952" cy="23111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9CDB4F8-2B9F-7705-720E-99E70EA4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rcRect r="14527" b="10104"/>
          <a:stretch>
            <a:fillRect/>
          </a:stretch>
        </p:blipFill>
        <p:spPr>
          <a:xfrm>
            <a:off x="8932099" y="4283480"/>
            <a:ext cx="3124646" cy="2452719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F463E5E4-EE3C-5787-F58E-3FD488620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sv-SE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F9F784-CDD0-284A-171E-2A78CAC90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83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910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7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4257046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025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16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80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172785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51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472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Relationship Id="rId9" Type="http://schemas.openxmlformats.org/officeDocument/2006/relationships/image" Target="../media/image1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Relationship Id="rId9" Type="http://schemas.openxmlformats.org/officeDocument/2006/relationships/image" Target="../media/image15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Relationship Id="rId9" Type="http://schemas.openxmlformats.org/officeDocument/2006/relationships/image" Target="../media/image17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7A6BD58-2C86-91B3-636D-EA48BAEA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5000"/>
          </a:blip>
          <a:stretch>
            <a:fillRect/>
          </a:stretch>
        </p:blipFill>
        <p:spPr>
          <a:xfrm>
            <a:off x="10139439" y="4397388"/>
            <a:ext cx="1816441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9" r:id="rId4"/>
    <p:sldLayoutId id="2147483657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7001D39-4B57-4599-108E-C4FAC0234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145702" y="4397388"/>
            <a:ext cx="1803914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CEDFC8A-DA6D-FABC-AB8D-818E3A16B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135428" y="4387114"/>
            <a:ext cx="1803914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9B539D3-C970-EE99-EA57-4F9FB137F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135428" y="4387114"/>
            <a:ext cx="1803914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7A6BD58-2C86-91B3-636D-EA48BAEA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5000"/>
          </a:blip>
          <a:stretch>
            <a:fillRect/>
          </a:stretch>
        </p:blipFill>
        <p:spPr>
          <a:xfrm>
            <a:off x="10139439" y="4397388"/>
            <a:ext cx="1816441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varuforsorjningen.se/foer-bestaellare/reklamationer-och-synpunkter/" TargetMode="Externa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varuforsorjningen.se/f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8F11F64-798D-0B1E-5A30-13CBC647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finns i bakgrunden – så vården kan stå i centrum.</a:t>
            </a:r>
          </a:p>
        </p:txBody>
      </p:sp>
    </p:spTree>
    <p:extLst>
      <p:ext uri="{BB962C8B-B14F-4D97-AF65-F5344CB8AC3E}">
        <p14:creationId xmlns:p14="http://schemas.microsoft.com/office/powerpoint/2010/main" val="179807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C2FE6-733D-21CD-E6DF-CEA552DB0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ED304B-AE28-0427-05F5-8203ED97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Avtalsstart Värmeprodukter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DD1F9C-BF96-B0F2-D8F6-B3F9B61A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6" y="2437028"/>
            <a:ext cx="4732877" cy="3454262"/>
          </a:xfrm>
        </p:spPr>
        <p:txBody>
          <a:bodyPr/>
          <a:lstStyle/>
          <a:p>
            <a:r>
              <a:rPr lang="sv-SE"/>
              <a:t>Lägre pris jämfört med nuvarande avtal för: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Två varianter av luftvärmetäcke med rak anslutning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Täcke/filt (passiv) </a:t>
            </a:r>
            <a:r>
              <a:rPr lang="sv-SE" err="1"/>
              <a:t>styckförpackad</a:t>
            </a:r>
            <a:r>
              <a:rPr lang="sv-SE"/>
              <a:t> samt bulkförpackning (avtalsstart 1 september) – ny leverantör är </a:t>
            </a:r>
            <a:r>
              <a:rPr lang="sv-SE" err="1"/>
              <a:t>Harlequin</a:t>
            </a:r>
            <a:r>
              <a:rPr lang="sv-SE"/>
              <a:t> </a:t>
            </a:r>
            <a:r>
              <a:rPr lang="sv-SE" err="1"/>
              <a:t>Trade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Värmemössa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Värmebenskydd</a:t>
            </a:r>
          </a:p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920D58-02EB-B569-B608-9359DC067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9BCD4-96F0-9B47-87F8-23D356D830A6}" type="slidenum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6187D7-DAAD-D4A0-82C0-A7740F57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83" y="923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936F702-45E9-0F9A-EB05-E783F316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14387"/>
            <a:ext cx="2907323" cy="29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9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5A1D8DF-9A22-8A0A-BA9B-06E52ED9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Användning av BD </a:t>
            </a:r>
            <a:r>
              <a:rPr lang="sv-SE" dirty="0" err="1"/>
              <a:t>Connecta</a:t>
            </a:r>
            <a:r>
              <a:rPr lang="sv-SE" dirty="0"/>
              <a:t>-kranar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CF24545-472F-BA0D-A434-44D1401C8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Lista över berörda avtalade artikelnummer finns på hemsidan – se Säkerhetsmeddelande</a:t>
            </a:r>
          </a:p>
          <a:p>
            <a:r>
              <a:rPr lang="sv-SE" dirty="0"/>
              <a:t>BD har ändrat utformningen av kranens koppling</a:t>
            </a:r>
          </a:p>
          <a:p>
            <a:r>
              <a:rPr lang="sv-SE" dirty="0"/>
              <a:t>Incidenter där seriekopplade kranar läckt/lossnat</a:t>
            </a:r>
          </a:p>
          <a:p>
            <a:r>
              <a:rPr lang="sv-SE" dirty="0" err="1"/>
              <a:t>Connecta</a:t>
            </a:r>
            <a:r>
              <a:rPr lang="sv-SE" dirty="0"/>
              <a:t>-kranarnas utformning kommer ändras på nytt för ökad säkerhet. Uppdaterad produkt väntas vara tillgänglig tidigast januari 2027</a:t>
            </a:r>
          </a:p>
          <a:p>
            <a:r>
              <a:rPr lang="sv-SE" dirty="0"/>
              <a:t>Avtal finns även med alternativa kranar med </a:t>
            </a:r>
            <a:r>
              <a:rPr lang="sv-SE" dirty="0" err="1"/>
              <a:t>swivelfunktion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832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95710B-CAE6-A9A8-B9C5-EA126552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807"/>
            <a:ext cx="10515600" cy="606637"/>
          </a:xfrm>
        </p:spPr>
        <p:txBody>
          <a:bodyPr/>
          <a:lstStyle/>
          <a:p>
            <a:r>
              <a:rPr lang="en-US"/>
              <a:t>Information om hand- och </a:t>
            </a:r>
            <a:r>
              <a:rPr lang="en-US" err="1"/>
              <a:t>ytdesinfektion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D1702DA-2283-7B26-22DE-38A5BDB8D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32095435-16A0-0335-3B62-938CE7C60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4E3EA58-4CC6-0DFC-811F-D7958E7E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444"/>
            <a:ext cx="12192000" cy="51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04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70AD1F9E-12B4-740E-833F-1F6E8D2D1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9047"/>
            <a:ext cx="12192000" cy="3749041"/>
          </a:xfrm>
          <a:prstGeom prst="rect">
            <a:avLst/>
          </a:prstGeom>
          <a:noFill/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CE756FE-FD51-79F9-4BD5-13DEFD460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99A1DC-670C-EA4B-DEE1-90B03D4A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3" y="758757"/>
            <a:ext cx="10515600" cy="776693"/>
          </a:xfrm>
        </p:spPr>
        <p:txBody>
          <a:bodyPr/>
          <a:lstStyle/>
          <a:p>
            <a:r>
              <a:rPr lang="en-US"/>
              <a:t>Information om hand- och </a:t>
            </a:r>
            <a:r>
              <a:rPr lang="en-US" err="1"/>
              <a:t>ytdesinfektion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53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8F1F1C-689B-A298-434A-3596F8CE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</p:spPr>
        <p:txBody>
          <a:bodyPr anchor="ctr"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sv-SE" altLang="sv-SE">
                <a:latin typeface="Arial" panose="020B0604020202020204" pitchFamily="34" charset="0"/>
              </a:rPr>
              <a:t>Basala hygienrutiner- användning av handskar</a:t>
            </a:r>
            <a:endParaRPr lang="sv-SE" altLang="sv-SE" sz="4800">
              <a:latin typeface="Arial" panose="020B06040202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932F08-3CFC-A899-DE12-F78BEE32B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01302"/>
            <a:ext cx="5646577" cy="37600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/>
              <a:t>Annica Blomkvist – hygiensjuksköterska</a:t>
            </a:r>
          </a:p>
          <a:p>
            <a:pPr marL="0" indent="0">
              <a:buNone/>
            </a:pPr>
            <a:r>
              <a:rPr lang="sv-SE"/>
              <a:t>Region Dalarna – Smittskydd och vårdhygien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453AA53-5017-647D-94D6-C046FEFDA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pic>
        <p:nvPicPr>
          <p:cNvPr id="6" name="Bild 5" descr="organism kontur">
            <a:extLst>
              <a:ext uri="{FF2B5EF4-FFF2-40B4-BE49-F238E27FC236}">
                <a16:creationId xmlns:a16="http://schemas.microsoft.com/office/drawing/2014/main" id="{C925B53E-5DBB-DC90-28B0-A586C6A2A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5370" y="2129738"/>
            <a:ext cx="3760026" cy="376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1D4BF5-1AAE-EDA2-6719-F21D7AFF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Förslag på inköpsbesparingar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0D5D92C-4FFB-FF4E-1037-050CC37C1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15</a:t>
            </a:fld>
            <a:endParaRPr lang="sv-SE"/>
          </a:p>
        </p:txBody>
      </p:sp>
      <p:pic>
        <p:nvPicPr>
          <p:cNvPr id="5" name="Platshållare för innehåll 8">
            <a:extLst>
              <a:ext uri="{FF2B5EF4-FFF2-40B4-BE49-F238E27FC236}">
                <a16:creationId xmlns:a16="http://schemas.microsoft.com/office/drawing/2014/main" id="{A6D8E8D3-6BA8-3D7C-6B60-E6360CC81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21486"/>
            <a:ext cx="3944454" cy="159119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D980098-7FAE-2729-176C-46A610447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834" y="3221486"/>
            <a:ext cx="4334632" cy="1591194"/>
          </a:xfrm>
          <a:prstGeom prst="rect">
            <a:avLst/>
          </a:prstGeom>
        </p:spPr>
      </p:pic>
      <p:pic>
        <p:nvPicPr>
          <p:cNvPr id="8" name="Bild 7" descr="Spargris kontur">
            <a:extLst>
              <a:ext uri="{FF2B5EF4-FFF2-40B4-BE49-F238E27FC236}">
                <a16:creationId xmlns:a16="http://schemas.microsoft.com/office/drawing/2014/main" id="{C0464293-5DDD-509E-184D-7FF7B8EA2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7395" y="718140"/>
            <a:ext cx="2710860" cy="27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12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BCCD2-6C85-A42C-BE64-08C30F32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Besparingspotential Varuförsörjningen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E8ECE3-4413-DB40-5C7A-D29AA0319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Syfte - upplysa om mer kostnadseffektiva produktalternativ </a:t>
            </a:r>
          </a:p>
          <a:p>
            <a:r>
              <a:rPr lang="sv-SE"/>
              <a:t>Likvärdiga produkter finns ofta till olika pris</a:t>
            </a:r>
          </a:p>
          <a:p>
            <a:r>
              <a:rPr lang="sv-SE"/>
              <a:t>Analysen baseras endast på lagerlagda artiklar hos OneMed</a:t>
            </a:r>
          </a:p>
          <a:p>
            <a:r>
              <a:rPr lang="sv-SE"/>
              <a:t>Besparingspotentialen är beräknad utifrån antagande om 100% eller 80% artikelutbyte</a:t>
            </a:r>
          </a:p>
          <a:p>
            <a:r>
              <a:rPr lang="sv-SE"/>
              <a:t>Analysen är baserad på historisk data för perioden 2025-03-01 – 2026-03-01</a:t>
            </a:r>
          </a:p>
          <a:p>
            <a:r>
              <a:rPr lang="sv-SE"/>
              <a:t>Följande bilder är en del av påbörjade förslag: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3092F29-DDD6-293E-E5DE-CF07FB328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5705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A97816-2FE6-E46C-4E27-45F6AC75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Vingkanyler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E12F00-9417-F0B0-3942-FA770F18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1302"/>
            <a:ext cx="7632940" cy="3760026"/>
          </a:xfrm>
        </p:spPr>
        <p:txBody>
          <a:bodyPr/>
          <a:lstStyle/>
          <a:p>
            <a:pPr>
              <a:buFontTx/>
              <a:buChar char="-"/>
            </a:pPr>
            <a:r>
              <a:rPr lang="sv-SE"/>
              <a:t>”Standard inom vården”, inte inom labb</a:t>
            </a:r>
          </a:p>
          <a:p>
            <a:pPr>
              <a:buFontTx/>
              <a:buChar char="-"/>
            </a:pPr>
            <a:r>
              <a:rPr lang="sv-SE"/>
              <a:t>Luftslang vilket innebär att ett slaskrör behövs</a:t>
            </a:r>
          </a:p>
          <a:p>
            <a:pPr>
              <a:buFontTx/>
              <a:buChar char="-"/>
            </a:pPr>
            <a:r>
              <a:rPr lang="sv-SE"/>
              <a:t>Ökad risk för </a:t>
            </a:r>
            <a:r>
              <a:rPr lang="sv-SE" err="1"/>
              <a:t>hemolys</a:t>
            </a:r>
            <a:r>
              <a:rPr lang="sv-SE"/>
              <a:t> och behöver då upprepa proceduren vilket kan ge ökat lidande för patienten </a:t>
            </a:r>
          </a:p>
          <a:p>
            <a:pPr>
              <a:buFontTx/>
              <a:buChar char="-"/>
            </a:pPr>
            <a:r>
              <a:rPr lang="sv-SE"/>
              <a:t>Risk för kassation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A163F7A-5D61-E284-A0F3-D3A0A4396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17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780996B-0A25-7D37-1A0A-8F6E1550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795" y="4400539"/>
            <a:ext cx="6544588" cy="143847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FB75EDE-0A12-4D9B-204D-7BD13FA78A26}"/>
              </a:ext>
            </a:extLst>
          </p:cNvPr>
          <p:cNvSpPr txBox="1"/>
          <p:nvPr/>
        </p:nvSpPr>
        <p:spPr>
          <a:xfrm>
            <a:off x="6273470" y="3866824"/>
            <a:ext cx="553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/>
              <a:t>Utdrag ur ”Blod – provtagningsinstruktioner” från Akademiska laboratoriet</a:t>
            </a:r>
          </a:p>
        </p:txBody>
      </p:sp>
    </p:spTree>
    <p:extLst>
      <p:ext uri="{BB962C8B-B14F-4D97-AF65-F5344CB8AC3E}">
        <p14:creationId xmlns:p14="http://schemas.microsoft.com/office/powerpoint/2010/main" val="3259258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D6859E-8CCE-1197-DA4D-B4C76360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Vingkanyler ”butterfly”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474FC0-4C1C-3221-3370-1890CD4A2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2050" name="Picture 2" descr="Produktbild 1 - 48274 - Venprovtagningsset med vingkanyl och slang blå 190 0,6x19mm">
            <a:extLst>
              <a:ext uri="{FF2B5EF4-FFF2-40B4-BE49-F238E27FC236}">
                <a16:creationId xmlns:a16="http://schemas.microsoft.com/office/drawing/2014/main" id="{382632D3-BD1F-1096-3BD2-9EC3B851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277041"/>
            <a:ext cx="2857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6CF70A9-83DE-6785-0754-76A822BE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345" y="3324225"/>
            <a:ext cx="2967455" cy="1976437"/>
          </a:xfrm>
          <a:prstGeom prst="rect">
            <a:avLst/>
          </a:prstGeom>
        </p:spPr>
      </p:pic>
      <p:pic>
        <p:nvPicPr>
          <p:cNvPr id="2054" name="Picture 6" descr="Produktbild 1 - 48224 - Säkerhetshållare för vakuumrör med nålskydd">
            <a:extLst>
              <a:ext uri="{FF2B5EF4-FFF2-40B4-BE49-F238E27FC236}">
                <a16:creationId xmlns:a16="http://schemas.microsoft.com/office/drawing/2014/main" id="{0A39CAAE-FF00-DB3E-94BC-A8FB4A114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05" y="3324225"/>
            <a:ext cx="2028158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2CA50B2-E089-F6EC-9C52-CE8D6B184D45}"/>
              </a:ext>
            </a:extLst>
          </p:cNvPr>
          <p:cNvSpPr txBox="1"/>
          <p:nvPr/>
        </p:nvSpPr>
        <p:spPr>
          <a:xfrm>
            <a:off x="5876925" y="5638800"/>
            <a:ext cx="173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Art nr: 48224</a:t>
            </a:r>
          </a:p>
          <a:p>
            <a:r>
              <a:rPr lang="sv-SE"/>
              <a:t>0,55kr/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6688BC2-0B0C-6475-D4CC-6770A5F1735C}"/>
              </a:ext>
            </a:extLst>
          </p:cNvPr>
          <p:cNvSpPr txBox="1"/>
          <p:nvPr/>
        </p:nvSpPr>
        <p:spPr>
          <a:xfrm>
            <a:off x="8582685" y="5638800"/>
            <a:ext cx="227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Art nr: 48217</a:t>
            </a:r>
          </a:p>
          <a:p>
            <a:r>
              <a:rPr lang="sv-SE"/>
              <a:t>1,10kr/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1B1F92C-98F0-0E40-02F4-1850C4BADFF2}"/>
              </a:ext>
            </a:extLst>
          </p:cNvPr>
          <p:cNvSpPr txBox="1"/>
          <p:nvPr/>
        </p:nvSpPr>
        <p:spPr>
          <a:xfrm>
            <a:off x="838199" y="5225235"/>
            <a:ext cx="2690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Art</a:t>
            </a:r>
            <a:r>
              <a:rPr lang="sv-SE">
                <a:solidFill>
                  <a:srgbClr val="FF0000"/>
                </a:solidFill>
              </a:rPr>
              <a:t> </a:t>
            </a:r>
            <a:r>
              <a:rPr lang="sv-SE"/>
              <a:t>Nr:</a:t>
            </a:r>
            <a:r>
              <a:rPr lang="sv-SE">
                <a:solidFill>
                  <a:srgbClr val="FF0000"/>
                </a:solidFill>
              </a:rPr>
              <a:t> </a:t>
            </a:r>
            <a:r>
              <a:rPr lang="sv-SE"/>
              <a:t>54016,</a:t>
            </a:r>
            <a:r>
              <a:rPr lang="sv-SE">
                <a:solidFill>
                  <a:srgbClr val="FF0000"/>
                </a:solidFill>
              </a:rPr>
              <a:t> </a:t>
            </a:r>
            <a:r>
              <a:rPr lang="sv-SE"/>
              <a:t>48275,</a:t>
            </a:r>
            <a:r>
              <a:rPr lang="sv-SE">
                <a:solidFill>
                  <a:srgbClr val="FF0000"/>
                </a:solidFill>
              </a:rPr>
              <a:t> </a:t>
            </a:r>
            <a:r>
              <a:rPr lang="sv-SE"/>
              <a:t>54014, 48224</a:t>
            </a:r>
            <a:br>
              <a:rPr lang="sv-SE"/>
            </a:br>
            <a:r>
              <a:rPr lang="sv-SE"/>
              <a:t>Pris: 15,53kr</a:t>
            </a:r>
          </a:p>
          <a:p>
            <a:r>
              <a:rPr lang="sv-SE"/>
              <a:t> 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6ED435C-970B-EBD2-9446-929A1812F034}"/>
              </a:ext>
            </a:extLst>
          </p:cNvPr>
          <p:cNvSpPr txBox="1"/>
          <p:nvPr/>
        </p:nvSpPr>
        <p:spPr>
          <a:xfrm>
            <a:off x="6488169" y="857774"/>
            <a:ext cx="48656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109 900 kr</a:t>
            </a:r>
            <a:br>
              <a:rPr lang="sv-SE"/>
            </a:br>
            <a:r>
              <a:rPr lang="sv-SE"/>
              <a:t>Sörmland: 131 320 kr</a:t>
            </a:r>
            <a:br>
              <a:rPr lang="sv-SE"/>
            </a:br>
            <a:r>
              <a:rPr lang="sv-SE"/>
              <a:t>Uppsala: 177 700 kr</a:t>
            </a:r>
          </a:p>
          <a:p>
            <a:r>
              <a:rPr lang="sv-SE"/>
              <a:t>Västmanland: 87 120 kr</a:t>
            </a:r>
            <a:br>
              <a:rPr lang="sv-SE"/>
            </a:br>
            <a:r>
              <a:rPr lang="sv-SE"/>
              <a:t>Örebro: 56 080 kr</a:t>
            </a:r>
            <a:br>
              <a:rPr lang="sv-SE"/>
            </a:br>
            <a:br>
              <a:rPr lang="sv-SE"/>
            </a:br>
            <a:r>
              <a:rPr lang="sv-SE" b="1"/>
              <a:t>Totalt: 562 120 kr</a:t>
            </a:r>
            <a:br>
              <a:rPr lang="sv-SE"/>
            </a:br>
            <a:endParaRPr lang="sv-SE"/>
          </a:p>
        </p:txBody>
      </p:sp>
      <p:sp>
        <p:nvSpPr>
          <p:cNvPr id="9" name="Platshållare för bildnummer 3">
            <a:extLst>
              <a:ext uri="{FF2B5EF4-FFF2-40B4-BE49-F238E27FC236}">
                <a16:creationId xmlns:a16="http://schemas.microsoft.com/office/drawing/2014/main" id="{12F1C429-E987-780B-60CB-723CF75DE944}"/>
              </a:ext>
            </a:extLst>
          </p:cNvPr>
          <p:cNvSpPr txBox="1">
            <a:spLocks/>
          </p:cNvSpPr>
          <p:nvPr/>
        </p:nvSpPr>
        <p:spPr>
          <a:xfrm>
            <a:off x="9290303" y="303350"/>
            <a:ext cx="2633473" cy="529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/>
              <a:t>Antagande om 80% artikelutbyte</a:t>
            </a:r>
          </a:p>
        </p:txBody>
      </p:sp>
    </p:spTree>
    <p:extLst>
      <p:ext uri="{BB962C8B-B14F-4D97-AF65-F5344CB8AC3E}">
        <p14:creationId xmlns:p14="http://schemas.microsoft.com/office/powerpoint/2010/main" val="2891862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67DAFB-74D7-6A13-5D20-963A0851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Förfylld</a:t>
            </a:r>
            <a:r>
              <a:rPr lang="sv-SE"/>
              <a:t> spruta med </a:t>
            </a:r>
            <a:r>
              <a:rPr lang="sv-SE" err="1"/>
              <a:t>NaCl</a:t>
            </a:r>
            <a:r>
              <a:rPr lang="sv-SE"/>
              <a:t> </a:t>
            </a:r>
            <a:r>
              <a:rPr lang="sv-SE" err="1"/>
              <a:t>luer</a:t>
            </a:r>
            <a:r>
              <a:rPr lang="sv-SE"/>
              <a:t>-lock 10 ml – steril utsida/höggradigt ren utsida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D43BEE3-BDF0-3091-0497-646B5F4E8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0303" y="303350"/>
            <a:ext cx="2633473" cy="529707"/>
          </a:xfrm>
        </p:spPr>
        <p:txBody>
          <a:bodyPr/>
          <a:lstStyle/>
          <a:p>
            <a:r>
              <a:rPr lang="sv-SE" sz="1400"/>
              <a:t>Antagande om 80% artikelutbyte</a:t>
            </a:r>
          </a:p>
        </p:txBody>
      </p:sp>
      <p:pic>
        <p:nvPicPr>
          <p:cNvPr id="1030" name="Picture 6" descr="Produktbild 1 - 60330 - Förfylld spruta med koksalt luer-lock steril insida och höggradigt ren utsida 10ml">
            <a:extLst>
              <a:ext uri="{FF2B5EF4-FFF2-40B4-BE49-F238E27FC236}">
                <a16:creationId xmlns:a16="http://schemas.microsoft.com/office/drawing/2014/main" id="{1EA06037-33D4-BF95-23B4-A2890EE5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72" y="4334256"/>
            <a:ext cx="3913071" cy="9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A573C84-6DDD-5011-D72A-5ABDC45BC444}"/>
              </a:ext>
            </a:extLst>
          </p:cNvPr>
          <p:cNvSpPr txBox="1"/>
          <p:nvPr/>
        </p:nvSpPr>
        <p:spPr>
          <a:xfrm>
            <a:off x="3822272" y="5350596"/>
            <a:ext cx="242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latin typeface="Source Sans Pro" panose="020B0503030403020204" pitchFamily="34" charset="0"/>
              </a:rPr>
              <a:t>Artikelnummer: 60330</a:t>
            </a:r>
            <a:br>
              <a:rPr lang="sv-SE">
                <a:latin typeface="Source Sans Pro" panose="020B0503030403020204" pitchFamily="34" charset="0"/>
              </a:rPr>
            </a:br>
            <a:r>
              <a:rPr lang="sv-SE">
                <a:latin typeface="Source Sans Pro" panose="020B0503030403020204" pitchFamily="34" charset="0"/>
              </a:rPr>
              <a:t>Pris/</a:t>
            </a:r>
            <a:r>
              <a:rPr lang="sv-SE" err="1">
                <a:latin typeface="Source Sans Pro" panose="020B0503030403020204" pitchFamily="34" charset="0"/>
              </a:rPr>
              <a:t>st</a:t>
            </a:r>
            <a:r>
              <a:rPr lang="sv-SE">
                <a:latin typeface="Source Sans Pro" panose="020B0503030403020204" pitchFamily="34" charset="0"/>
              </a:rPr>
              <a:t>: 2,6622 kr</a:t>
            </a:r>
            <a:br>
              <a:rPr lang="sv-SE">
                <a:latin typeface="Source Sans Pro" panose="020B0503030403020204" pitchFamily="34" charset="0"/>
              </a:rPr>
            </a:br>
            <a:endParaRPr lang="sv-SE">
              <a:latin typeface="Source Sans Pro" panose="020B0503030403020204" pitchFamily="34" charset="0"/>
            </a:endParaRPr>
          </a:p>
        </p:txBody>
      </p:sp>
      <p:pic>
        <p:nvPicPr>
          <p:cNvPr id="1034" name="Picture 10" descr="Produktbild 1 - 62117 - Förfylld spruta med koksalt luer-lock steril in- och utsida 10ml">
            <a:extLst>
              <a:ext uri="{FF2B5EF4-FFF2-40B4-BE49-F238E27FC236}">
                <a16:creationId xmlns:a16="http://schemas.microsoft.com/office/drawing/2014/main" id="{CBA2EABD-DD73-88FB-9D86-EA332C81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" y="3442113"/>
            <a:ext cx="2676428" cy="17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D8305063-F636-A2CD-44DC-4223B5F300B3}"/>
              </a:ext>
            </a:extLst>
          </p:cNvPr>
          <p:cNvSpPr txBox="1"/>
          <p:nvPr/>
        </p:nvSpPr>
        <p:spPr>
          <a:xfrm>
            <a:off x="838200" y="5350596"/>
            <a:ext cx="242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latin typeface="Source Sans Pro" panose="020B0503030403020204" pitchFamily="34" charset="0"/>
              </a:rPr>
              <a:t>Artikelnummer: </a:t>
            </a:r>
            <a:r>
              <a:rPr lang="sv-SE"/>
              <a:t>62117</a:t>
            </a:r>
            <a:br>
              <a:rPr lang="sv-SE">
                <a:latin typeface="Source Sans Pro" panose="020B0503030403020204" pitchFamily="34" charset="0"/>
              </a:rPr>
            </a:br>
            <a:r>
              <a:rPr lang="sv-SE">
                <a:latin typeface="Source Sans Pro" panose="020B0503030403020204" pitchFamily="34" charset="0"/>
              </a:rPr>
              <a:t>Pris/</a:t>
            </a:r>
            <a:r>
              <a:rPr lang="sv-SE" err="1">
                <a:latin typeface="Source Sans Pro" panose="020B0503030403020204" pitchFamily="34" charset="0"/>
              </a:rPr>
              <a:t>st</a:t>
            </a:r>
            <a:r>
              <a:rPr lang="sv-SE">
                <a:latin typeface="Source Sans Pro" panose="020B0503030403020204" pitchFamily="34" charset="0"/>
              </a:rPr>
              <a:t>: 4,8179 kr</a:t>
            </a:r>
            <a:br>
              <a:rPr lang="sv-SE">
                <a:latin typeface="Source Sans Pro" panose="020B0503030403020204" pitchFamily="34" charset="0"/>
              </a:rPr>
            </a:br>
            <a:endParaRPr lang="sv-SE">
              <a:latin typeface="Source Sans Pro" panose="020B050303040302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085F390-0F2E-DF65-4E43-586D5BE6492E}"/>
              </a:ext>
            </a:extLst>
          </p:cNvPr>
          <p:cNvSpPr txBox="1"/>
          <p:nvPr/>
        </p:nvSpPr>
        <p:spPr>
          <a:xfrm>
            <a:off x="8330797" y="2448407"/>
            <a:ext cx="4865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69 200 kr </a:t>
            </a:r>
            <a:br>
              <a:rPr lang="sv-SE"/>
            </a:br>
            <a:r>
              <a:rPr lang="sv-SE"/>
              <a:t>Sörmland: 19 700 kr </a:t>
            </a:r>
            <a:br>
              <a:rPr lang="sv-SE"/>
            </a:br>
            <a:r>
              <a:rPr lang="sv-SE"/>
              <a:t>Uppsala: 311 900 kr </a:t>
            </a:r>
            <a:br>
              <a:rPr lang="sv-SE"/>
            </a:br>
            <a:r>
              <a:rPr lang="sv-SE"/>
              <a:t>Västmanland: 9 400 kr </a:t>
            </a:r>
            <a:br>
              <a:rPr lang="sv-SE"/>
            </a:br>
            <a:r>
              <a:rPr lang="sv-SE"/>
              <a:t>Örebro: 95 900 kr </a:t>
            </a:r>
            <a:br>
              <a:rPr lang="sv-SE"/>
            </a:br>
            <a:br>
              <a:rPr lang="sv-SE"/>
            </a:br>
            <a:r>
              <a:rPr lang="sv-SE" b="1"/>
              <a:t>Totalt: 506 100 kr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6305027-687C-24F1-EE74-73A7C475624A}"/>
              </a:ext>
            </a:extLst>
          </p:cNvPr>
          <p:cNvSpPr txBox="1"/>
          <p:nvPr/>
        </p:nvSpPr>
        <p:spPr>
          <a:xfrm>
            <a:off x="6384258" y="5933231"/>
            <a:ext cx="270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2,1557 kr</a:t>
            </a:r>
          </a:p>
        </p:txBody>
      </p:sp>
    </p:spTree>
    <p:extLst>
      <p:ext uri="{BB962C8B-B14F-4D97-AF65-F5344CB8AC3E}">
        <p14:creationId xmlns:p14="http://schemas.microsoft.com/office/powerpoint/2010/main" val="98577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5A1D8DF-9A22-8A0A-BA9B-06E52ED9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6" y="819522"/>
            <a:ext cx="4679005" cy="131400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700"/>
              <a:t>Agenda informationsmöte</a:t>
            </a:r>
            <a:br>
              <a:rPr lang="sv-SE" sz="2700"/>
            </a:br>
            <a:r>
              <a:rPr lang="sv-SE" sz="2700"/>
              <a:t> 27/5 2026</a:t>
            </a:r>
            <a:br>
              <a:rPr lang="sv-SE" sz="2700"/>
            </a:br>
            <a:endParaRPr lang="sv-SE" sz="2700"/>
          </a:p>
        </p:txBody>
      </p:sp>
      <p:pic>
        <p:nvPicPr>
          <p:cNvPr id="7" name="Picture 6" descr="Anteckning av en avtalad tid i en almanacka">
            <a:extLst>
              <a:ext uri="{FF2B5EF4-FFF2-40B4-BE49-F238E27FC236}">
                <a16:creationId xmlns:a16="http://schemas.microsoft.com/office/drawing/2014/main" id="{60481E9C-35D0-38C1-E8A6-D28BA373F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637" b="1"/>
          <a:stretch>
            <a:fillRect/>
          </a:stretch>
        </p:blipFill>
        <p:spPr>
          <a:xfrm>
            <a:off x="6096000" y="10"/>
            <a:ext cx="6096000" cy="6421811"/>
          </a:xfrm>
          <a:prstGeom prst="rect">
            <a:avLst/>
          </a:prstGeom>
          <a:noFill/>
        </p:spPr>
      </p:pic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CF24545-472F-BA0D-A434-44D1401C8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141" y="2002055"/>
            <a:ext cx="4526397" cy="388923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Allmän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Nytt avtal – värmeprodukter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Information om </a:t>
            </a:r>
            <a:r>
              <a:rPr lang="sv-SE"/>
              <a:t>trevägskranar från BD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Information om hand- och </a:t>
            </a:r>
            <a:r>
              <a:rPr lang="sv-SE" dirty="0" err="1"/>
              <a:t>ytdesinfektion</a:t>
            </a:r>
            <a:endParaRPr lang="sv-SE" dirty="0"/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v-SE" altLang="sv-SE" dirty="0">
                <a:latin typeface="Arial" panose="020B0604020202020204" pitchFamily="34" charset="0"/>
              </a:rPr>
              <a:t>Basala hygienrutiner- användning av handskar</a:t>
            </a:r>
            <a:endParaRPr lang="sv-SE" altLang="sv-SE" sz="32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Förslag på inköpsbesparingar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Information inför och vid ändringar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Frågor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874054E-3804-1A92-8F35-917455692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785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CC80-C85A-5C76-6958-32965245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8FBEB5-BEA7-95FE-8332-1782EC46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Infusionskanyl - PVK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7E97F50-5A07-B9A0-FF9C-6C3981BE6ABC}"/>
              </a:ext>
            </a:extLst>
          </p:cNvPr>
          <p:cNvSpPr txBox="1"/>
          <p:nvPr/>
        </p:nvSpPr>
        <p:spPr>
          <a:xfrm>
            <a:off x="957532" y="5361253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53387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: </a:t>
            </a:r>
            <a:r>
              <a:rPr lang="sv-SE"/>
              <a:t>16.30 kr</a:t>
            </a:r>
            <a:endParaRPr lang="sv-SE" b="0" i="0">
              <a:effectLst/>
              <a:latin typeface="Source Sans Pro" panose="020B0503030403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BD7F56F-BFB2-4217-5B8E-FC1310A7EA50}"/>
              </a:ext>
            </a:extLst>
          </p:cNvPr>
          <p:cNvSpPr txBox="1"/>
          <p:nvPr/>
        </p:nvSpPr>
        <p:spPr>
          <a:xfrm>
            <a:off x="4456981" y="5361252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43590      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: </a:t>
            </a:r>
            <a:r>
              <a:rPr lang="sv-SE"/>
              <a:t>7.5361 kr</a:t>
            </a:r>
            <a:endParaRPr lang="sv-SE" b="0" i="0">
              <a:effectLst/>
              <a:latin typeface="Source Sans Pro" panose="020B0503030403020204" pitchFamily="34" charset="0"/>
            </a:endParaRPr>
          </a:p>
        </p:txBody>
      </p:sp>
      <p:pic>
        <p:nvPicPr>
          <p:cNvPr id="6146" name="Picture 2" descr="KANYL INF M INJ PORT 20G 1,1X32MM">
            <a:extLst>
              <a:ext uri="{FF2B5EF4-FFF2-40B4-BE49-F238E27FC236}">
                <a16:creationId xmlns:a16="http://schemas.microsoft.com/office/drawing/2014/main" id="{5F604FA0-00CA-0E32-20CF-69C76ED1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9848" y="3348232"/>
            <a:ext cx="2334827" cy="10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ANYL INF U PORT 20G 1,1X25MM">
            <a:extLst>
              <a:ext uri="{FF2B5EF4-FFF2-40B4-BE49-F238E27FC236}">
                <a16:creationId xmlns:a16="http://schemas.microsoft.com/office/drawing/2014/main" id="{AFF55958-4C93-2B45-B170-F724CC407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1" y="2555452"/>
            <a:ext cx="3168650" cy="24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E7B9E21-2128-AAAB-F83B-546C96DD5E1D}"/>
              </a:ext>
            </a:extLst>
          </p:cNvPr>
          <p:cNvSpPr txBox="1"/>
          <p:nvPr/>
        </p:nvSpPr>
        <p:spPr>
          <a:xfrm>
            <a:off x="7587224" y="2224164"/>
            <a:ext cx="4865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Köper ej</a:t>
            </a:r>
            <a:br>
              <a:rPr lang="sv-SE"/>
            </a:br>
            <a:r>
              <a:rPr lang="sv-SE"/>
              <a:t>Sörmland: 16 200 kr</a:t>
            </a:r>
            <a:br>
              <a:rPr lang="sv-SE"/>
            </a:br>
            <a:r>
              <a:rPr lang="sv-SE"/>
              <a:t>Uppsala: 100 800 kr</a:t>
            </a:r>
          </a:p>
          <a:p>
            <a:r>
              <a:rPr lang="sv-SE"/>
              <a:t>Västmanland: 57 000 kr</a:t>
            </a:r>
            <a:br>
              <a:rPr lang="sv-SE"/>
            </a:br>
            <a:r>
              <a:rPr lang="sv-SE"/>
              <a:t>Örebro: 464 500 kr</a:t>
            </a:r>
            <a:br>
              <a:rPr lang="sv-SE"/>
            </a:br>
            <a:br>
              <a:rPr lang="sv-SE"/>
            </a:br>
            <a:r>
              <a:rPr lang="sv-SE" b="1"/>
              <a:t>Totalt: 638 500 kr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6E3F881-61CA-769D-F6B3-78F56376E476}"/>
              </a:ext>
            </a:extLst>
          </p:cNvPr>
          <p:cNvSpPr txBox="1"/>
          <p:nvPr/>
        </p:nvSpPr>
        <p:spPr>
          <a:xfrm>
            <a:off x="7221120" y="5840277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8,7639 kr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C713CCC-2DEF-7B15-F7AC-A5B9BB87BBAF}"/>
              </a:ext>
            </a:extLst>
          </p:cNvPr>
          <p:cNvSpPr txBox="1"/>
          <p:nvPr/>
        </p:nvSpPr>
        <p:spPr>
          <a:xfrm>
            <a:off x="9339653" y="239008"/>
            <a:ext cx="6226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/>
              <a:t>Antagande om 100% artikelutbyte</a:t>
            </a:r>
          </a:p>
        </p:txBody>
      </p:sp>
    </p:spTree>
    <p:extLst>
      <p:ext uri="{BB962C8B-B14F-4D97-AF65-F5344CB8AC3E}">
        <p14:creationId xmlns:p14="http://schemas.microsoft.com/office/powerpoint/2010/main" val="2920959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DBEC0-6134-AEAC-95AC-72B920C7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3B790B-D159-9694-BA7C-6046406F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Infusionskanyl - PVK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EE5B684-C911-4A9F-9C4D-ECDA5715B1BF}"/>
              </a:ext>
            </a:extLst>
          </p:cNvPr>
          <p:cNvSpPr txBox="1"/>
          <p:nvPr/>
        </p:nvSpPr>
        <p:spPr>
          <a:xfrm>
            <a:off x="957532" y="5361253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51593    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: 16,30 kr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5F750DE-7008-B2FF-7653-951945571B40}"/>
              </a:ext>
            </a:extLst>
          </p:cNvPr>
          <p:cNvSpPr txBox="1"/>
          <p:nvPr/>
        </p:nvSpPr>
        <p:spPr>
          <a:xfrm>
            <a:off x="4456981" y="5361252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43601     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: </a:t>
            </a:r>
            <a:r>
              <a:rPr lang="sv-SE"/>
              <a:t>7.5361 kr</a:t>
            </a:r>
            <a:endParaRPr lang="sv-SE" b="0" i="0">
              <a:effectLst/>
              <a:latin typeface="Source Sans Pro" panose="020B0503030403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CA0413C-0BFE-0E57-1DF4-94B456035E26}"/>
              </a:ext>
            </a:extLst>
          </p:cNvPr>
          <p:cNvSpPr txBox="1"/>
          <p:nvPr/>
        </p:nvSpPr>
        <p:spPr>
          <a:xfrm>
            <a:off x="8573918" y="373716"/>
            <a:ext cx="400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Antagande om 100% artikelutbyte</a:t>
            </a:r>
          </a:p>
        </p:txBody>
      </p:sp>
      <p:pic>
        <p:nvPicPr>
          <p:cNvPr id="1026" name="Picture 2" descr="Produktbild 1 - 51593 - Infusionskanyl utan port med stickskydd blå 300PSI 22G 0,9x25mm (PVK)">
            <a:extLst>
              <a:ext uri="{FF2B5EF4-FFF2-40B4-BE49-F238E27FC236}">
                <a16:creationId xmlns:a16="http://schemas.microsoft.com/office/drawing/2014/main" id="{B49E94FC-2D6D-29D9-4B1B-48443EAB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99608"/>
            <a:ext cx="2978881" cy="222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duktbild 1 - 43601 - Infusionskanyl med injektionsport stickskydd och röntgentät kateter blå 22G 0,9x25mm (PVK)">
            <a:extLst>
              <a:ext uri="{FF2B5EF4-FFF2-40B4-BE49-F238E27FC236}">
                <a16:creationId xmlns:a16="http://schemas.microsoft.com/office/drawing/2014/main" id="{2D120729-3F2E-FFB3-D63D-9D44EAF13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0655" y="3007590"/>
            <a:ext cx="2637459" cy="12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55FA58F-A90D-72C6-856F-2EAEB58C3CA8}"/>
              </a:ext>
            </a:extLst>
          </p:cNvPr>
          <p:cNvSpPr txBox="1"/>
          <p:nvPr/>
        </p:nvSpPr>
        <p:spPr>
          <a:xfrm>
            <a:off x="7587224" y="2224164"/>
            <a:ext cx="4865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84 100 kr</a:t>
            </a:r>
          </a:p>
          <a:p>
            <a:r>
              <a:rPr lang="sv-SE"/>
              <a:t>Sörmland: 121 400 kr</a:t>
            </a:r>
            <a:br>
              <a:rPr lang="sv-SE"/>
            </a:br>
            <a:r>
              <a:rPr lang="sv-SE"/>
              <a:t>Uppsala: 153 000 kr</a:t>
            </a:r>
          </a:p>
          <a:p>
            <a:r>
              <a:rPr lang="sv-SE"/>
              <a:t>Västmanland: 96 400 kr</a:t>
            </a:r>
            <a:br>
              <a:rPr lang="sv-SE"/>
            </a:br>
            <a:r>
              <a:rPr lang="sv-SE"/>
              <a:t>Örebro: 193 000 kr</a:t>
            </a:r>
            <a:br>
              <a:rPr lang="sv-SE"/>
            </a:br>
            <a:br>
              <a:rPr lang="sv-SE"/>
            </a:br>
            <a:r>
              <a:rPr lang="sv-SE" b="1"/>
              <a:t>Totalt: 647 900 kr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121AE26-2B7B-CAEC-40BA-0F046479008E}"/>
              </a:ext>
            </a:extLst>
          </p:cNvPr>
          <p:cNvSpPr txBox="1"/>
          <p:nvPr/>
        </p:nvSpPr>
        <p:spPr>
          <a:xfrm>
            <a:off x="7221120" y="5840277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8,7639 kr</a:t>
            </a:r>
          </a:p>
        </p:txBody>
      </p:sp>
    </p:spTree>
    <p:extLst>
      <p:ext uri="{BB962C8B-B14F-4D97-AF65-F5344CB8AC3E}">
        <p14:creationId xmlns:p14="http://schemas.microsoft.com/office/powerpoint/2010/main" val="413684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2C6EC-12A3-A099-CB31-9A792B768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0CB05A-30CC-2125-9647-D6EA148C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Infusionskanyl - PVK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E731B74-A150-0699-B8EE-1B7AE3D0FD93}"/>
              </a:ext>
            </a:extLst>
          </p:cNvPr>
          <p:cNvSpPr txBox="1"/>
          <p:nvPr/>
        </p:nvSpPr>
        <p:spPr>
          <a:xfrm>
            <a:off x="957532" y="5361253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51589    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: 16,3 kr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9673852-EB62-A8FC-2B58-3755AF369DDA}"/>
              </a:ext>
            </a:extLst>
          </p:cNvPr>
          <p:cNvSpPr txBox="1"/>
          <p:nvPr/>
        </p:nvSpPr>
        <p:spPr>
          <a:xfrm>
            <a:off x="4456981" y="5361252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43588     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: </a:t>
            </a:r>
            <a:r>
              <a:rPr lang="sv-SE"/>
              <a:t>7.5361 kr</a:t>
            </a:r>
            <a:endParaRPr lang="sv-SE" b="0" i="0">
              <a:effectLst/>
              <a:latin typeface="Source Sans Pro" panose="020B0503030403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BEFE951-0D8A-C6FA-04A7-4AD8E1822710}"/>
              </a:ext>
            </a:extLst>
          </p:cNvPr>
          <p:cNvSpPr txBox="1"/>
          <p:nvPr/>
        </p:nvSpPr>
        <p:spPr>
          <a:xfrm>
            <a:off x="8219940" y="2219206"/>
            <a:ext cx="36184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30 000 kr</a:t>
            </a:r>
            <a:br>
              <a:rPr lang="sv-SE"/>
            </a:br>
            <a:r>
              <a:rPr lang="sv-SE"/>
              <a:t>Sörmland: 32 500 kr</a:t>
            </a:r>
            <a:br>
              <a:rPr lang="sv-SE"/>
            </a:br>
            <a:r>
              <a:rPr lang="sv-SE"/>
              <a:t>Uppsala: 68 800 kr</a:t>
            </a:r>
            <a:br>
              <a:rPr lang="sv-SE"/>
            </a:br>
            <a:r>
              <a:rPr lang="sv-SE"/>
              <a:t>Västmanland: 47 000 kr	</a:t>
            </a:r>
            <a:br>
              <a:rPr lang="sv-SE"/>
            </a:br>
            <a:r>
              <a:rPr lang="sv-SE"/>
              <a:t>Örebro: 280 000 kr</a:t>
            </a:r>
            <a:br>
              <a:rPr lang="sv-SE"/>
            </a:br>
            <a:br>
              <a:rPr lang="sv-SE"/>
            </a:br>
            <a:r>
              <a:rPr lang="sv-SE" b="1"/>
              <a:t>Totalt: 458 300 kr</a:t>
            </a:r>
          </a:p>
        </p:txBody>
      </p:sp>
      <p:pic>
        <p:nvPicPr>
          <p:cNvPr id="5122" name="Picture 2" descr="KANYL INF U PORT 18G 1,3X32MM">
            <a:extLst>
              <a:ext uri="{FF2B5EF4-FFF2-40B4-BE49-F238E27FC236}">
                <a16:creationId xmlns:a16="http://schemas.microsoft.com/office/drawing/2014/main" id="{92E61D75-D5B1-630E-927C-4BE80F4C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60522"/>
            <a:ext cx="2714835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NYL INF M INJ PORT 18G 1,3X32MM">
            <a:extLst>
              <a:ext uri="{FF2B5EF4-FFF2-40B4-BE49-F238E27FC236}">
                <a16:creationId xmlns:a16="http://schemas.microsoft.com/office/drawing/2014/main" id="{3A53321E-1875-55AC-39FA-FD30036B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2298" y="3270450"/>
            <a:ext cx="2904729" cy="117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9E1AA41-45F7-3E55-3A92-99D790109859}"/>
              </a:ext>
            </a:extLst>
          </p:cNvPr>
          <p:cNvSpPr txBox="1"/>
          <p:nvPr/>
        </p:nvSpPr>
        <p:spPr>
          <a:xfrm>
            <a:off x="8573918" y="373716"/>
            <a:ext cx="400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Antagande om 100% artikelutbyte</a:t>
            </a:r>
          </a:p>
        </p:txBody>
      </p:sp>
    </p:spTree>
    <p:extLst>
      <p:ext uri="{BB962C8B-B14F-4D97-AF65-F5344CB8AC3E}">
        <p14:creationId xmlns:p14="http://schemas.microsoft.com/office/powerpoint/2010/main" val="2028224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BD7508-2696-6FA8-6E21-C8B0F1F0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Larynxmask</a:t>
            </a:r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EFE1D8C-3B83-A4FB-C712-AE49A1006CD7}"/>
              </a:ext>
            </a:extLst>
          </p:cNvPr>
          <p:cNvSpPr txBox="1"/>
          <p:nvPr/>
        </p:nvSpPr>
        <p:spPr>
          <a:xfrm>
            <a:off x="957532" y="5361253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45428    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: </a:t>
            </a:r>
            <a:r>
              <a:rPr lang="sv-SE"/>
              <a:t>114 kr</a:t>
            </a:r>
            <a:endParaRPr lang="sv-SE" b="0" i="0">
              <a:effectLst/>
              <a:latin typeface="Source Sans Pro" panose="020B0503030403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F8DB1C2-0114-60D8-B2FB-EF329558682D}"/>
              </a:ext>
            </a:extLst>
          </p:cNvPr>
          <p:cNvSpPr txBox="1"/>
          <p:nvPr/>
        </p:nvSpPr>
        <p:spPr>
          <a:xfrm>
            <a:off x="4456981" y="5361252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86074      </a:t>
            </a:r>
            <a:br>
              <a:rPr lang="sv-SE" b="0" i="0">
                <a:effectLst/>
                <a:latin typeface="Source Sans Pro" panose="020B0503030403020204" pitchFamily="34" charset="0"/>
              </a:rPr>
            </a:br>
            <a:r>
              <a:rPr lang="sv-SE" b="0" i="0"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effectLst/>
                <a:latin typeface="Source Sans Pro" panose="020B0503030403020204" pitchFamily="34" charset="0"/>
              </a:rPr>
              <a:t> : </a:t>
            </a:r>
            <a:r>
              <a:rPr lang="sv-SE"/>
              <a:t>61 kr</a:t>
            </a:r>
            <a:endParaRPr lang="sv-SE" b="0" i="0">
              <a:effectLst/>
              <a:latin typeface="Source Sans Pro" panose="020B0503030403020204" pitchFamily="34" charset="0"/>
            </a:endParaRPr>
          </a:p>
        </p:txBody>
      </p:sp>
      <p:pic>
        <p:nvPicPr>
          <p:cNvPr id="3076" name="Picture 4" descr="Larynxmask m fast kuff rak nr 4">
            <a:extLst>
              <a:ext uri="{FF2B5EF4-FFF2-40B4-BE49-F238E27FC236}">
                <a16:creationId xmlns:a16="http://schemas.microsoft.com/office/drawing/2014/main" id="{013B67A9-F681-0EA6-FA63-7C6799B6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1" y="3213340"/>
            <a:ext cx="2857501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rynxmask m kuff böjd nr 4">
            <a:extLst>
              <a:ext uri="{FF2B5EF4-FFF2-40B4-BE49-F238E27FC236}">
                <a16:creationId xmlns:a16="http://schemas.microsoft.com/office/drawing/2014/main" id="{A2DD20B4-55BD-1EE2-84E4-28196C8F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75" y="3213340"/>
            <a:ext cx="2644715" cy="19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C64DCB4-27E6-44FC-0584-E72E2F418D87}"/>
              </a:ext>
            </a:extLst>
          </p:cNvPr>
          <p:cNvSpPr txBox="1"/>
          <p:nvPr/>
        </p:nvSpPr>
        <p:spPr>
          <a:xfrm>
            <a:off x="7468352" y="3052928"/>
            <a:ext cx="4865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5 200 kr</a:t>
            </a:r>
            <a:br>
              <a:rPr lang="sv-SE"/>
            </a:br>
            <a:r>
              <a:rPr lang="sv-SE"/>
              <a:t>Sörmland: 36 500 kr</a:t>
            </a:r>
            <a:br>
              <a:rPr lang="sv-SE"/>
            </a:br>
            <a:r>
              <a:rPr lang="sv-SE"/>
              <a:t>Uppsala: 91 500 kr </a:t>
            </a:r>
          </a:p>
          <a:p>
            <a:r>
              <a:rPr lang="sv-SE"/>
              <a:t>Västmanland: 4 200 kr </a:t>
            </a:r>
            <a:br>
              <a:rPr lang="sv-SE"/>
            </a:br>
            <a:r>
              <a:rPr lang="sv-SE"/>
              <a:t>Örebro: 14 600 kr</a:t>
            </a:r>
            <a:br>
              <a:rPr lang="sv-SE"/>
            </a:br>
            <a:br>
              <a:rPr lang="sv-SE"/>
            </a:br>
            <a:r>
              <a:rPr lang="sv-SE" b="1"/>
              <a:t>Totalt: 152 000 kr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68FB3C8-FE4F-C912-F200-7FCABE706A74}"/>
              </a:ext>
            </a:extLst>
          </p:cNvPr>
          <p:cNvSpPr txBox="1"/>
          <p:nvPr/>
        </p:nvSpPr>
        <p:spPr>
          <a:xfrm>
            <a:off x="7355456" y="5989270"/>
            <a:ext cx="221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53 kr</a:t>
            </a:r>
          </a:p>
        </p:txBody>
      </p:sp>
      <p:sp>
        <p:nvSpPr>
          <p:cNvPr id="6" name="Platshållare för bildnummer 3">
            <a:extLst>
              <a:ext uri="{FF2B5EF4-FFF2-40B4-BE49-F238E27FC236}">
                <a16:creationId xmlns:a16="http://schemas.microsoft.com/office/drawing/2014/main" id="{5D90C2B3-9E96-442A-6108-46F716B24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09175" y="58623"/>
            <a:ext cx="2633473" cy="529707"/>
          </a:xfrm>
        </p:spPr>
        <p:txBody>
          <a:bodyPr/>
          <a:lstStyle/>
          <a:p>
            <a:r>
              <a:rPr lang="sv-SE" sz="1400"/>
              <a:t>Antagande om 80% artikelutbyte</a:t>
            </a:r>
          </a:p>
        </p:txBody>
      </p:sp>
    </p:spTree>
    <p:extLst>
      <p:ext uri="{BB962C8B-B14F-4D97-AF65-F5344CB8AC3E}">
        <p14:creationId xmlns:p14="http://schemas.microsoft.com/office/powerpoint/2010/main" val="1019474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10F0D-E21C-4B7A-FD8F-33FE1B4E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E22034-89DA-D776-4C0C-98ED74D0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Pennor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A3ED780-29E9-F87F-DB08-794D76002175}"/>
              </a:ext>
            </a:extLst>
          </p:cNvPr>
          <p:cNvSpPr txBox="1"/>
          <p:nvPr/>
        </p:nvSpPr>
        <p:spPr>
          <a:xfrm>
            <a:off x="3808628" y="5523621"/>
            <a:ext cx="289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Artikelnummer: </a:t>
            </a:r>
            <a:r>
              <a:rPr lang="sv-SE"/>
              <a:t> 60309     </a:t>
            </a:r>
            <a:br>
              <a:rPr lang="sv-SE" b="0" i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</a:br>
            <a:r>
              <a:rPr lang="sv-SE" b="0" i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Pris/</a:t>
            </a:r>
            <a:r>
              <a:rPr lang="sv-SE" b="0" i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st</a:t>
            </a:r>
            <a:r>
              <a:rPr lang="sv-SE" b="0" i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: </a:t>
            </a:r>
            <a:r>
              <a:rPr lang="sv-SE"/>
              <a:t>0,91 kr</a:t>
            </a:r>
            <a:endParaRPr lang="sv-SE" b="0" i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7172" name="Picture 4" descr="PENNA KULSP M TRYCKM MEDIUM BLÅ">
            <a:extLst>
              <a:ext uri="{FF2B5EF4-FFF2-40B4-BE49-F238E27FC236}">
                <a16:creationId xmlns:a16="http://schemas.microsoft.com/office/drawing/2014/main" id="{3785051A-6A94-1ADA-1BE3-68C9757D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40448" y="4073208"/>
            <a:ext cx="2439756" cy="3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NNA KULSP M TRYCKM MEDIUM BLÅ">
            <a:extLst>
              <a:ext uri="{FF2B5EF4-FFF2-40B4-BE49-F238E27FC236}">
                <a16:creationId xmlns:a16="http://schemas.microsoft.com/office/drawing/2014/main" id="{2446A855-084F-580B-EB72-2C860C4C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863" y="3036311"/>
            <a:ext cx="2399973" cy="239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539821F-E3FF-AF6F-E4DE-8E3721272FBC}"/>
              </a:ext>
            </a:extLst>
          </p:cNvPr>
          <p:cNvSpPr txBox="1"/>
          <p:nvPr/>
        </p:nvSpPr>
        <p:spPr>
          <a:xfrm>
            <a:off x="663062" y="5523621"/>
            <a:ext cx="6114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Aptos (Brödtext)"/>
              </a:rPr>
              <a:t>Artikelnummer: </a:t>
            </a:r>
            <a:r>
              <a:rPr lang="sv-SE">
                <a:latin typeface="Aptos (Brödtext)"/>
              </a:rPr>
              <a:t>58762   </a:t>
            </a:r>
          </a:p>
          <a:p>
            <a:r>
              <a:rPr lang="sv-SE">
                <a:latin typeface="Aptos (Brödtext)"/>
              </a:rPr>
              <a:t>Pris/</a:t>
            </a:r>
            <a:r>
              <a:rPr lang="sv-SE" err="1">
                <a:latin typeface="Aptos (Brödtext)"/>
              </a:rPr>
              <a:t>st</a:t>
            </a:r>
            <a:r>
              <a:rPr lang="sv-SE">
                <a:latin typeface="Aptos (Brödtext)"/>
              </a:rPr>
              <a:t>: 3,57 kr</a:t>
            </a:r>
            <a:br>
              <a:rPr lang="sv-SE">
                <a:latin typeface="Aptos (Brödtext)"/>
              </a:rPr>
            </a:br>
            <a:r>
              <a:rPr lang="sv-SE">
                <a:latin typeface="Aptos (Brödtext)"/>
              </a:rPr>
              <a:t>Arkivbeständig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F8EDAC3-8993-0972-7F45-C385718A0914}"/>
              </a:ext>
            </a:extLst>
          </p:cNvPr>
          <p:cNvSpPr txBox="1"/>
          <p:nvPr/>
        </p:nvSpPr>
        <p:spPr>
          <a:xfrm>
            <a:off x="1551233" y="2538986"/>
            <a:ext cx="730250" cy="37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2862042-8466-97B6-DDF6-502DFE8CD20F}"/>
              </a:ext>
            </a:extLst>
          </p:cNvPr>
          <p:cNvSpPr txBox="1"/>
          <p:nvPr/>
        </p:nvSpPr>
        <p:spPr>
          <a:xfrm>
            <a:off x="4587706" y="2501098"/>
            <a:ext cx="730250" cy="37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B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34BA547-0118-8AA8-7D77-697E04FF31F1}"/>
              </a:ext>
            </a:extLst>
          </p:cNvPr>
          <p:cNvSpPr txBox="1"/>
          <p:nvPr/>
        </p:nvSpPr>
        <p:spPr>
          <a:xfrm>
            <a:off x="6739507" y="2875061"/>
            <a:ext cx="4865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10 850 kr </a:t>
            </a:r>
            <a:br>
              <a:rPr lang="sv-SE"/>
            </a:br>
            <a:r>
              <a:rPr lang="sv-SE"/>
              <a:t>Sörmland: 52 000 kr </a:t>
            </a:r>
            <a:br>
              <a:rPr lang="sv-SE"/>
            </a:br>
            <a:r>
              <a:rPr lang="sv-SE"/>
              <a:t>Uppsala: 32 260 kr </a:t>
            </a:r>
          </a:p>
          <a:p>
            <a:r>
              <a:rPr lang="sv-SE"/>
              <a:t>Västmanland: 21 200 kr </a:t>
            </a:r>
            <a:br>
              <a:rPr lang="sv-SE"/>
            </a:br>
            <a:r>
              <a:rPr lang="sv-SE"/>
              <a:t>Örebro: 8 800 kr </a:t>
            </a:r>
            <a:br>
              <a:rPr lang="sv-SE"/>
            </a:br>
            <a:br>
              <a:rPr lang="sv-SE"/>
            </a:br>
            <a:r>
              <a:rPr lang="sv-SE" b="1"/>
              <a:t>Totalt: 125 110 kr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79CA80B-ED1B-6D60-FE44-DD74F22564D4}"/>
              </a:ext>
            </a:extLst>
          </p:cNvPr>
          <p:cNvSpPr txBox="1"/>
          <p:nvPr/>
        </p:nvSpPr>
        <p:spPr>
          <a:xfrm>
            <a:off x="7135434" y="5985286"/>
            <a:ext cx="260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2,66 kr</a:t>
            </a:r>
          </a:p>
        </p:txBody>
      </p:sp>
      <p:sp>
        <p:nvSpPr>
          <p:cNvPr id="13" name="Platshållare för bildnummer 3">
            <a:extLst>
              <a:ext uri="{FF2B5EF4-FFF2-40B4-BE49-F238E27FC236}">
                <a16:creationId xmlns:a16="http://schemas.microsoft.com/office/drawing/2014/main" id="{816B855E-F7A6-CB2D-31BC-D471E5540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5167" y="158414"/>
            <a:ext cx="2633473" cy="529707"/>
          </a:xfrm>
        </p:spPr>
        <p:txBody>
          <a:bodyPr/>
          <a:lstStyle/>
          <a:p>
            <a:r>
              <a:rPr lang="sv-SE" sz="1400"/>
              <a:t>Antagande om 80% artikelutbyte</a:t>
            </a:r>
          </a:p>
        </p:txBody>
      </p:sp>
    </p:spTree>
    <p:extLst>
      <p:ext uri="{BB962C8B-B14F-4D97-AF65-F5344CB8AC3E}">
        <p14:creationId xmlns:p14="http://schemas.microsoft.com/office/powerpoint/2010/main" val="1441055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0F937C-AF23-3CAF-51BE-C0784303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EKG-elektrod för långtid MR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22C5E7-C35B-0581-6374-A84C65BC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367" y="104161"/>
            <a:ext cx="3230880" cy="340870"/>
          </a:xfrm>
        </p:spPr>
        <p:txBody>
          <a:bodyPr/>
          <a:lstStyle/>
          <a:p>
            <a:r>
              <a:rPr lang="sv-SE" sz="1400"/>
              <a:t>Antagande om 100% artikelutbyte</a:t>
            </a:r>
          </a:p>
        </p:txBody>
      </p:sp>
      <p:pic>
        <p:nvPicPr>
          <p:cNvPr id="2050" name="Picture 2" descr="Produktbild 1 - 62688 - EKG-elektrod för långtid MR och röntgen väv med flik och fast gel 57x34mm löspackad">
            <a:extLst>
              <a:ext uri="{FF2B5EF4-FFF2-40B4-BE49-F238E27FC236}">
                <a16:creationId xmlns:a16="http://schemas.microsoft.com/office/drawing/2014/main" id="{4F8BD1B8-F5F1-A253-639C-0587C56D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07" y="3756534"/>
            <a:ext cx="1750084" cy="19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829C716-8B10-E538-6222-D71681EC4BC5}"/>
              </a:ext>
            </a:extLst>
          </p:cNvPr>
          <p:cNvSpPr txBox="1"/>
          <p:nvPr/>
        </p:nvSpPr>
        <p:spPr>
          <a:xfrm>
            <a:off x="2807899" y="2964873"/>
            <a:ext cx="164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62688</a:t>
            </a:r>
            <a:br>
              <a:rPr lang="sv-SE"/>
            </a:br>
            <a:r>
              <a:rPr lang="sv-SE"/>
              <a:t>0,54 kr/</a:t>
            </a:r>
            <a:r>
              <a:rPr lang="sv-SE" err="1"/>
              <a:t>st</a:t>
            </a:r>
            <a:endParaRPr lang="sv-SE"/>
          </a:p>
        </p:txBody>
      </p:sp>
      <p:pic>
        <p:nvPicPr>
          <p:cNvPr id="2052" name="Picture 4" descr="Produktbild 1 - 62697 - EKG-elektrod för långtid MR och röntgen väv med flik och fast gel 40mm löspackad">
            <a:extLst>
              <a:ext uri="{FF2B5EF4-FFF2-40B4-BE49-F238E27FC236}">
                <a16:creationId xmlns:a16="http://schemas.microsoft.com/office/drawing/2014/main" id="{946C0C1A-181D-9132-9EEA-55EE63FF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8" y="3770728"/>
            <a:ext cx="1750084" cy="19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404F7E7-DF73-E3EF-8B98-724C8B10FDFF}"/>
              </a:ext>
            </a:extLst>
          </p:cNvPr>
          <p:cNvSpPr txBox="1"/>
          <p:nvPr/>
        </p:nvSpPr>
        <p:spPr>
          <a:xfrm>
            <a:off x="553973" y="3038931"/>
            <a:ext cx="131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62697</a:t>
            </a:r>
            <a:br>
              <a:rPr lang="sv-SE"/>
            </a:br>
            <a:r>
              <a:rPr lang="sv-SE"/>
              <a:t>1,45 kr/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4B57EEE-FA5D-6EDF-578A-1B2D1F7CDDFE}"/>
              </a:ext>
            </a:extLst>
          </p:cNvPr>
          <p:cNvSpPr txBox="1"/>
          <p:nvPr/>
        </p:nvSpPr>
        <p:spPr>
          <a:xfrm>
            <a:off x="6772396" y="3115749"/>
            <a:ext cx="48656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Potentiell besparing/år </a:t>
            </a:r>
            <a:br>
              <a:rPr lang="sv-SE"/>
            </a:br>
            <a:r>
              <a:rPr lang="sv-SE"/>
              <a:t>Dalarna: 33 000 kr</a:t>
            </a:r>
            <a:br>
              <a:rPr lang="sv-SE"/>
            </a:br>
            <a:r>
              <a:rPr lang="sv-SE"/>
              <a:t>Sörmland: 14 500 kr</a:t>
            </a:r>
            <a:br>
              <a:rPr lang="sv-SE"/>
            </a:br>
            <a:r>
              <a:rPr lang="sv-SE"/>
              <a:t>Uppsala: 359 600 kr</a:t>
            </a:r>
          </a:p>
          <a:p>
            <a:r>
              <a:rPr lang="sv-SE"/>
              <a:t>Västmanland: Köper ej</a:t>
            </a:r>
            <a:br>
              <a:rPr lang="sv-SE"/>
            </a:br>
            <a:r>
              <a:rPr lang="sv-SE"/>
              <a:t>Örebro: 10 300 kr</a:t>
            </a:r>
            <a:br>
              <a:rPr lang="sv-SE"/>
            </a:br>
            <a:br>
              <a:rPr lang="sv-SE"/>
            </a:br>
            <a:r>
              <a:rPr lang="sv-SE" b="1"/>
              <a:t>Totalt: 417 400 kr</a:t>
            </a:r>
            <a:br>
              <a:rPr lang="sv-SE"/>
            </a:br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2C80C28-EAC7-6815-844A-76C34563CDD9}"/>
              </a:ext>
            </a:extLst>
          </p:cNvPr>
          <p:cNvSpPr txBox="1"/>
          <p:nvPr/>
        </p:nvSpPr>
        <p:spPr>
          <a:xfrm>
            <a:off x="4869348" y="6001871"/>
            <a:ext cx="245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0,91 kr</a:t>
            </a:r>
          </a:p>
        </p:txBody>
      </p:sp>
    </p:spTree>
    <p:extLst>
      <p:ext uri="{BB962C8B-B14F-4D97-AF65-F5344CB8AC3E}">
        <p14:creationId xmlns:p14="http://schemas.microsoft.com/office/powerpoint/2010/main" val="1713854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9F6581-2BDE-0DF7-08A0-33124F6F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Injektionsmembran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40F69F-155F-EEFD-8DF9-0B3337A24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BD33C6D-8669-5656-8FF2-BA65590C1B61}"/>
              </a:ext>
            </a:extLst>
          </p:cNvPr>
          <p:cNvSpPr txBox="1"/>
          <p:nvPr/>
        </p:nvSpPr>
        <p:spPr>
          <a:xfrm>
            <a:off x="4784475" y="5121685"/>
            <a:ext cx="271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57389</a:t>
            </a:r>
            <a:br>
              <a:rPr lang="sv-SE"/>
            </a:br>
            <a:r>
              <a:rPr lang="sv-SE"/>
              <a:t>4,2131 kr/styck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379E96C-0947-184C-F9B4-E82FD1A0F13D}"/>
              </a:ext>
            </a:extLst>
          </p:cNvPr>
          <p:cNvSpPr txBox="1"/>
          <p:nvPr/>
        </p:nvSpPr>
        <p:spPr>
          <a:xfrm>
            <a:off x="1088969" y="5148767"/>
            <a:ext cx="271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62172</a:t>
            </a:r>
            <a:br>
              <a:rPr lang="sv-SE"/>
            </a:br>
            <a:r>
              <a:rPr lang="sv-SE"/>
              <a:t>6,14 kr/styck</a:t>
            </a:r>
          </a:p>
        </p:txBody>
      </p:sp>
      <p:pic>
        <p:nvPicPr>
          <p:cNvPr id="1026" name="Picture 2" descr="Produktbild 1 - 62172 - Injektions- och infusionsmembran 2-vägs luer/luer-lock med neutral venös avslutning">
            <a:extLst>
              <a:ext uri="{FF2B5EF4-FFF2-40B4-BE49-F238E27FC236}">
                <a16:creationId xmlns:a16="http://schemas.microsoft.com/office/drawing/2014/main" id="{757A24A8-16AB-9027-886F-190627EB9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" y="2739150"/>
            <a:ext cx="2160288" cy="225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duktbild 1 - 57389 - Injektions- och infusionsmembran 2-vägs med positiv avslutning luer/ luer-lock">
            <a:extLst>
              <a:ext uri="{FF2B5EF4-FFF2-40B4-BE49-F238E27FC236}">
                <a16:creationId xmlns:a16="http://schemas.microsoft.com/office/drawing/2014/main" id="{43E18365-7F26-B82F-242F-0F650F8E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45" y="2739150"/>
            <a:ext cx="3343369" cy="22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8113A16-B9D7-966B-55AD-7804381C575C}"/>
              </a:ext>
            </a:extLst>
          </p:cNvPr>
          <p:cNvSpPr txBox="1"/>
          <p:nvPr/>
        </p:nvSpPr>
        <p:spPr>
          <a:xfrm>
            <a:off x="7611181" y="1077483"/>
            <a:ext cx="4865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/>
              <a:t>Potentiell besparing/år </a:t>
            </a:r>
            <a:br>
              <a:rPr lang="sv-SE" sz="1400"/>
            </a:br>
            <a:r>
              <a:rPr lang="sv-SE" sz="1400"/>
              <a:t>Dalarna: 65 900 kr </a:t>
            </a:r>
            <a:br>
              <a:rPr lang="sv-SE" sz="1400"/>
            </a:br>
            <a:r>
              <a:rPr lang="sv-SE" sz="1400"/>
              <a:t>Sörmland: 201 900 kr </a:t>
            </a:r>
            <a:br>
              <a:rPr lang="sv-SE" sz="1400"/>
            </a:br>
            <a:r>
              <a:rPr lang="sv-SE" sz="1400"/>
              <a:t>Uppsala: 157 000 kr </a:t>
            </a:r>
          </a:p>
          <a:p>
            <a:r>
              <a:rPr lang="sv-SE" sz="1400"/>
              <a:t>Västmanland: 65 500 kr </a:t>
            </a:r>
            <a:br>
              <a:rPr lang="sv-SE" sz="1400"/>
            </a:br>
            <a:r>
              <a:rPr lang="sv-SE" sz="1400"/>
              <a:t>Örebro: 50 000 kr </a:t>
            </a:r>
            <a:br>
              <a:rPr lang="sv-SE" sz="1400"/>
            </a:br>
            <a:br>
              <a:rPr lang="sv-SE" sz="1400"/>
            </a:br>
            <a:r>
              <a:rPr lang="sv-SE" sz="1400" b="1"/>
              <a:t>Totalt: 540 300 kr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65D282A-1F45-D615-37CE-0A31571FD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181" y="2942529"/>
            <a:ext cx="4364364" cy="3414171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3C51BC6A-BD78-B688-E961-8A5DEB1D48DE}"/>
              </a:ext>
            </a:extLst>
          </p:cNvPr>
          <p:cNvSpPr txBox="1"/>
          <p:nvPr/>
        </p:nvSpPr>
        <p:spPr>
          <a:xfrm>
            <a:off x="10626213" y="5908576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/>
              <a:t>Text från Vårdhandboken.se</a:t>
            </a:r>
          </a:p>
        </p:txBody>
      </p:sp>
      <p:sp>
        <p:nvSpPr>
          <p:cNvPr id="6" name="Platshållare för bildnummer 3">
            <a:extLst>
              <a:ext uri="{FF2B5EF4-FFF2-40B4-BE49-F238E27FC236}">
                <a16:creationId xmlns:a16="http://schemas.microsoft.com/office/drawing/2014/main" id="{005878BB-F546-06D0-804F-3F8DA4773CCB}"/>
              </a:ext>
            </a:extLst>
          </p:cNvPr>
          <p:cNvSpPr txBox="1">
            <a:spLocks/>
          </p:cNvSpPr>
          <p:nvPr/>
        </p:nvSpPr>
        <p:spPr>
          <a:xfrm>
            <a:off x="9290303" y="303350"/>
            <a:ext cx="2633473" cy="529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/>
              <a:t>Antagande om 80% artikelutbyte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8A8161D-D75E-4D04-D5A0-E5727C7CD838}"/>
              </a:ext>
            </a:extLst>
          </p:cNvPr>
          <p:cNvSpPr txBox="1"/>
          <p:nvPr/>
        </p:nvSpPr>
        <p:spPr>
          <a:xfrm>
            <a:off x="2231135" y="6053927"/>
            <a:ext cx="25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1,9269 kr</a:t>
            </a:r>
          </a:p>
        </p:txBody>
      </p:sp>
    </p:spTree>
    <p:extLst>
      <p:ext uri="{BB962C8B-B14F-4D97-AF65-F5344CB8AC3E}">
        <p14:creationId xmlns:p14="http://schemas.microsoft.com/office/powerpoint/2010/main" val="50357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F8ADA8-DF08-708F-6645-881B0DB7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Spike för uppdragning ur infusionspåse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C3D59B-309B-C4B4-B3D9-8D2F3E765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27</a:t>
            </a:fld>
            <a:endParaRPr lang="sv-SE"/>
          </a:p>
        </p:txBody>
      </p:sp>
      <p:pic>
        <p:nvPicPr>
          <p:cNvPr id="5" name="Picture 4" descr="Produktbild 1 - 57444 - Spike för uppdragning ur infusionspåse med injektionsmembran luftning och hydrofobt filter">
            <a:extLst>
              <a:ext uri="{FF2B5EF4-FFF2-40B4-BE49-F238E27FC236}">
                <a16:creationId xmlns:a16="http://schemas.microsoft.com/office/drawing/2014/main" id="{A87B6060-825A-9389-0785-2C0203731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2" y="2511443"/>
            <a:ext cx="3156857" cy="287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oduktbild 1 - 58747 - Spike för uppdragning ur infusionspåse med injektionsmembran och hydrofobt luftningsfilter">
            <a:extLst>
              <a:ext uri="{FF2B5EF4-FFF2-40B4-BE49-F238E27FC236}">
                <a16:creationId xmlns:a16="http://schemas.microsoft.com/office/drawing/2014/main" id="{BB8448F5-226C-6C9F-A553-B0F10D35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29075"/>
            <a:ext cx="2035630" cy="286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D50CA27C-B14C-8159-0A28-3FBDE9A451FD}"/>
              </a:ext>
            </a:extLst>
          </p:cNvPr>
          <p:cNvSpPr txBox="1"/>
          <p:nvPr/>
        </p:nvSpPr>
        <p:spPr>
          <a:xfrm>
            <a:off x="7653528" y="5941721"/>
            <a:ext cx="287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Prisdifferens: 6,863 kr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F374F2F-888F-737C-277A-89727F8E78F5}"/>
              </a:ext>
            </a:extLst>
          </p:cNvPr>
          <p:cNvSpPr txBox="1"/>
          <p:nvPr/>
        </p:nvSpPr>
        <p:spPr>
          <a:xfrm>
            <a:off x="7556317" y="2912922"/>
            <a:ext cx="4865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/>
              <a:t>Potentiell besparing/år </a:t>
            </a:r>
            <a:br>
              <a:rPr lang="sv-SE" sz="1400"/>
            </a:br>
            <a:r>
              <a:rPr lang="sv-SE" sz="1400"/>
              <a:t>Dalarna: 11 152 kr</a:t>
            </a:r>
            <a:br>
              <a:rPr lang="sv-SE" sz="1400"/>
            </a:br>
            <a:r>
              <a:rPr lang="sv-SE" sz="1400"/>
              <a:t>Sörmland: 57 820 kr</a:t>
            </a:r>
            <a:br>
              <a:rPr lang="sv-SE" sz="1400"/>
            </a:br>
            <a:r>
              <a:rPr lang="sv-SE" sz="1400"/>
              <a:t>Uppsala: 75 493 kr</a:t>
            </a:r>
          </a:p>
          <a:p>
            <a:r>
              <a:rPr lang="sv-SE" sz="1400"/>
              <a:t>Västmanland: 17 844 kr</a:t>
            </a:r>
            <a:br>
              <a:rPr lang="sv-SE" sz="1400"/>
            </a:br>
            <a:r>
              <a:rPr lang="sv-SE" sz="1400"/>
              <a:t>Örebro: 20 246 kr</a:t>
            </a:r>
            <a:br>
              <a:rPr lang="sv-SE" sz="1400"/>
            </a:br>
            <a:br>
              <a:rPr lang="sv-SE" sz="1400"/>
            </a:br>
            <a:r>
              <a:rPr lang="sv-SE" sz="1400" b="1"/>
              <a:t>Totalt: 182 555 kr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C98D8021-0269-C4BC-D353-2109AAC17269}"/>
              </a:ext>
            </a:extLst>
          </p:cNvPr>
          <p:cNvSpPr txBox="1"/>
          <p:nvPr/>
        </p:nvSpPr>
        <p:spPr>
          <a:xfrm>
            <a:off x="1157848" y="5480056"/>
            <a:ext cx="242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latin typeface="Source Sans Pro" panose="020B0503030403020204" pitchFamily="34" charset="0"/>
              </a:rPr>
              <a:t>58747</a:t>
            </a:r>
            <a:br>
              <a:rPr lang="sv-SE">
                <a:latin typeface="Source Sans Pro" panose="020B0503030403020204" pitchFamily="34" charset="0"/>
              </a:rPr>
            </a:br>
            <a:r>
              <a:rPr lang="sv-SE">
                <a:latin typeface="Source Sans Pro" panose="020B0503030403020204" pitchFamily="34" charset="0"/>
              </a:rPr>
              <a:t>Pris/</a:t>
            </a:r>
            <a:r>
              <a:rPr lang="sv-SE" err="1">
                <a:latin typeface="Source Sans Pro" panose="020B0503030403020204" pitchFamily="34" charset="0"/>
              </a:rPr>
              <a:t>st</a:t>
            </a:r>
            <a:r>
              <a:rPr lang="sv-SE">
                <a:latin typeface="Source Sans Pro" panose="020B0503030403020204" pitchFamily="34" charset="0"/>
              </a:rPr>
              <a:t>: 14,19 kr</a:t>
            </a:r>
            <a:br>
              <a:rPr lang="sv-SE">
                <a:latin typeface="Source Sans Pro" panose="020B0503030403020204" pitchFamily="34" charset="0"/>
              </a:rPr>
            </a:br>
            <a:endParaRPr lang="sv-SE">
              <a:latin typeface="Source Sans Pro" panose="020B05030304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3C08F3E-3152-7E15-C292-E2F6E6FB0746}"/>
              </a:ext>
            </a:extLst>
          </p:cNvPr>
          <p:cNvSpPr txBox="1"/>
          <p:nvPr/>
        </p:nvSpPr>
        <p:spPr>
          <a:xfrm>
            <a:off x="3672920" y="5480056"/>
            <a:ext cx="242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latin typeface="Source Sans Pro" panose="020B0503030403020204" pitchFamily="34" charset="0"/>
              </a:rPr>
              <a:t>57444</a:t>
            </a:r>
            <a:br>
              <a:rPr lang="sv-SE">
                <a:latin typeface="Source Sans Pro" panose="020B0503030403020204" pitchFamily="34" charset="0"/>
              </a:rPr>
            </a:br>
            <a:r>
              <a:rPr lang="sv-SE">
                <a:latin typeface="Source Sans Pro" panose="020B0503030403020204" pitchFamily="34" charset="0"/>
              </a:rPr>
              <a:t>Pris/</a:t>
            </a:r>
            <a:r>
              <a:rPr lang="sv-SE" err="1">
                <a:latin typeface="Source Sans Pro" panose="020B0503030403020204" pitchFamily="34" charset="0"/>
              </a:rPr>
              <a:t>st</a:t>
            </a:r>
            <a:r>
              <a:rPr lang="sv-SE">
                <a:latin typeface="Source Sans Pro" panose="020B0503030403020204" pitchFamily="34" charset="0"/>
              </a:rPr>
              <a:t>: 7,327 kr</a:t>
            </a:r>
            <a:br>
              <a:rPr lang="sv-SE">
                <a:latin typeface="Source Sans Pro" panose="020B0503030403020204" pitchFamily="34" charset="0"/>
              </a:rPr>
            </a:br>
            <a:endParaRPr lang="sv-SE">
              <a:latin typeface="Source Sans Pro" panose="020B0503030403020204" pitchFamily="34" charset="0"/>
            </a:endParaRPr>
          </a:p>
        </p:txBody>
      </p:sp>
      <p:sp>
        <p:nvSpPr>
          <p:cNvPr id="8" name="Platshållare för bildnummer 3">
            <a:extLst>
              <a:ext uri="{FF2B5EF4-FFF2-40B4-BE49-F238E27FC236}">
                <a16:creationId xmlns:a16="http://schemas.microsoft.com/office/drawing/2014/main" id="{A90CCFEC-1205-8A90-093F-46C077AF600A}"/>
              </a:ext>
            </a:extLst>
          </p:cNvPr>
          <p:cNvSpPr txBox="1">
            <a:spLocks/>
          </p:cNvSpPr>
          <p:nvPr/>
        </p:nvSpPr>
        <p:spPr>
          <a:xfrm>
            <a:off x="8794503" y="313736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/>
              <a:t>Antagande om 100% artikelutbyte</a:t>
            </a:r>
          </a:p>
        </p:txBody>
      </p:sp>
    </p:spTree>
    <p:extLst>
      <p:ext uri="{BB962C8B-B14F-4D97-AF65-F5344CB8AC3E}">
        <p14:creationId xmlns:p14="http://schemas.microsoft.com/office/powerpoint/2010/main" val="1083947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2FC4B7-DB5D-D806-19CD-C2D3FBD9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927947"/>
            <a:ext cx="10515600" cy="1296140"/>
          </a:xfrm>
        </p:spPr>
        <p:txBody>
          <a:bodyPr/>
          <a:lstStyle/>
          <a:p>
            <a:r>
              <a:rPr lang="sv-SE"/>
              <a:t>Nyhet - alternativ till tandkrämstub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38A5900-8748-C6F3-9394-1667833DA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28</a:t>
            </a:fld>
            <a:endParaRPr lang="sv-SE"/>
          </a:p>
        </p:txBody>
      </p:sp>
      <p:pic>
        <p:nvPicPr>
          <p:cNvPr id="3074" name="Picture 2" descr="Produktbild 1 - 40012 - Tandkrämstablett Cool Mint vuxen 124-pack">
            <a:extLst>
              <a:ext uri="{FF2B5EF4-FFF2-40B4-BE49-F238E27FC236}">
                <a16:creationId xmlns:a16="http://schemas.microsoft.com/office/drawing/2014/main" id="{1FE1AD7C-242A-60E2-55D5-6548532B7D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26" y="3594731"/>
            <a:ext cx="2176372" cy="21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duktbild 1 - 64575 - Tandkräm vuxen 15ml">
            <a:extLst>
              <a:ext uri="{FF2B5EF4-FFF2-40B4-BE49-F238E27FC236}">
                <a16:creationId xmlns:a16="http://schemas.microsoft.com/office/drawing/2014/main" id="{1A3C2F35-9CF1-C39C-D7AC-6CB13A9B2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570296"/>
            <a:ext cx="2200807" cy="22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341F63A-ECC4-3AD8-1A5E-383ED29014A2}"/>
              </a:ext>
            </a:extLst>
          </p:cNvPr>
          <p:cNvSpPr txBox="1"/>
          <p:nvPr/>
        </p:nvSpPr>
        <p:spPr>
          <a:xfrm>
            <a:off x="793630" y="2782669"/>
            <a:ext cx="143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64575</a:t>
            </a:r>
            <a:br>
              <a:rPr lang="sv-SE"/>
            </a:br>
            <a:r>
              <a:rPr lang="sv-SE"/>
              <a:t>6,93 kr/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FE147B7-D942-1165-0323-0E5C50786386}"/>
              </a:ext>
            </a:extLst>
          </p:cNvPr>
          <p:cNvSpPr txBox="1"/>
          <p:nvPr/>
        </p:nvSpPr>
        <p:spPr>
          <a:xfrm>
            <a:off x="3073161" y="2873246"/>
            <a:ext cx="378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40012</a:t>
            </a:r>
            <a:br>
              <a:rPr lang="sv-SE"/>
            </a:br>
            <a:r>
              <a:rPr lang="sv-SE"/>
              <a:t>0,44 kr/</a:t>
            </a:r>
            <a:r>
              <a:rPr lang="sv-SE" err="1"/>
              <a:t>st</a:t>
            </a:r>
            <a:r>
              <a:rPr lang="sv-SE"/>
              <a:t> (124 </a:t>
            </a:r>
            <a:r>
              <a:rPr lang="sv-SE" err="1"/>
              <a:t>st</a:t>
            </a:r>
            <a:r>
              <a:rPr lang="sv-SE"/>
              <a:t> per förpackning)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EBE0D1A-A8C2-3CEB-3F8F-C82412E3B776}"/>
              </a:ext>
            </a:extLst>
          </p:cNvPr>
          <p:cNvSpPr txBox="1"/>
          <p:nvPr/>
        </p:nvSpPr>
        <p:spPr>
          <a:xfrm>
            <a:off x="6510458" y="4279391"/>
            <a:ext cx="512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/>
              <a:t>”Genom att byta från traditionella plasttandkrämstuber inom sjukhus till tandkrämstabletter kan man spara upp till</a:t>
            </a:r>
            <a:br>
              <a:rPr lang="sv-SE" i="1"/>
            </a:br>
            <a:r>
              <a:rPr lang="sv-SE" i="1"/>
              <a:t>⭐ </a:t>
            </a:r>
            <a:r>
              <a:rPr lang="sv-SE" b="1" i="1"/>
              <a:t>39 ton CO₂ per 60 000 tuber”</a:t>
            </a:r>
            <a:endParaRPr lang="sv-SE" i="1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590DD73-EA21-5F39-240D-C5464188106D}"/>
              </a:ext>
            </a:extLst>
          </p:cNvPr>
          <p:cNvSpPr txBox="1"/>
          <p:nvPr/>
        </p:nvSpPr>
        <p:spPr>
          <a:xfrm>
            <a:off x="7705545" y="2090171"/>
            <a:ext cx="48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sv-SE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4072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9AD1F2-400F-EF0E-51C0-FAF3E3AD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Slutsatser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6073DC-4661-6E75-EE36-44F962B80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Artiklar köps ofta av rutin, därav vill vi uppmärksamma att alternativ finns att tillgå</a:t>
            </a:r>
          </a:p>
          <a:p>
            <a:r>
              <a:rPr lang="sv-SE"/>
              <a:t>Totalt bedöms Varuförsörjningens samverkande regioner kunna reducera inköpskostnaderna med cirka 4 600 000 kronor per år genom att välja mer kostnadseffektiva produkter utan att kompromissa med kvaliteten</a:t>
            </a:r>
          </a:p>
          <a:p>
            <a:r>
              <a:rPr lang="sv-SE" dirty="0"/>
              <a:t>Varuförsörjningen behöver tydliggöra produkters funktion/användningsområde, exempelvis genom produktbeskrivningar och bilder på hemsidan</a:t>
            </a:r>
          </a:p>
          <a:p>
            <a:r>
              <a:rPr lang="sv-SE" dirty="0"/>
              <a:t>Kontakta oss vid frågor om mer detaljerad data och funderingar kring sortiment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7D30925-347F-1171-8DDB-1B5A4839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510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5CE5F5F-0C9F-BAE0-D7DF-B31C4AD28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95CDD4F1-FABE-2E57-89F4-F945B3C1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Ändrade telefontider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94FB35C7-57DB-4C68-C6AA-A092C0103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/>
              <a:t>Från och med 1 juni kommer vår kundtjänsttelefon ha öppettider enligt nedan: </a:t>
            </a:r>
          </a:p>
          <a:p>
            <a:pPr marL="0" indent="0">
              <a:buNone/>
            </a:pPr>
            <a:r>
              <a:rPr lang="sv-SE"/>
              <a:t>Måndagar: 09.00-11.30</a:t>
            </a:r>
          </a:p>
          <a:p>
            <a:pPr marL="0" indent="0">
              <a:buNone/>
            </a:pPr>
            <a:r>
              <a:rPr lang="sv-SE"/>
              <a:t>Tisdagar: 09.00-11.30</a:t>
            </a:r>
          </a:p>
          <a:p>
            <a:pPr marL="0" indent="0">
              <a:buNone/>
            </a:pPr>
            <a:r>
              <a:rPr lang="sv-SE"/>
              <a:t>Onsdagar: 12.30-15.00</a:t>
            </a:r>
          </a:p>
          <a:p>
            <a:pPr marL="0" indent="0">
              <a:buNone/>
            </a:pPr>
            <a:r>
              <a:rPr lang="sv-SE"/>
              <a:t>Torsdagar: Stängt</a:t>
            </a:r>
          </a:p>
          <a:p>
            <a:pPr marL="0" indent="0">
              <a:buNone/>
            </a:pPr>
            <a:r>
              <a:rPr lang="sv-SE"/>
              <a:t>Fredagar: Stängt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875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86D2-6D17-2963-A7FE-7645472A2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9898C5-6D43-2E33-1213-11809C16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75" y="2032096"/>
            <a:ext cx="4273750" cy="1314006"/>
          </a:xfrm>
        </p:spPr>
        <p:txBody>
          <a:bodyPr anchor="b">
            <a:normAutofit fontScale="90000"/>
          </a:bodyPr>
          <a:lstStyle/>
          <a:p>
            <a:r>
              <a:rPr lang="sv-SE"/>
              <a:t>Önskemål om informationsdelning inför och vid ändringar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E3EDC2C-B4D3-FFE9-9ACC-FBF893660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30</a:t>
            </a:fld>
            <a:endParaRPr lang="sv-SE"/>
          </a:p>
        </p:txBody>
      </p:sp>
      <p:pic>
        <p:nvPicPr>
          <p:cNvPr id="9" name="Bild 8" descr="Frågor med hel fyllning">
            <a:extLst>
              <a:ext uri="{FF2B5EF4-FFF2-40B4-BE49-F238E27FC236}">
                <a16:creationId xmlns:a16="http://schemas.microsoft.com/office/drawing/2014/main" id="{6F00A97A-C68D-84A9-5023-6E8D25A70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287" y="1085867"/>
            <a:ext cx="4182785" cy="4182785"/>
          </a:xfrm>
          <a:prstGeom prst="rect">
            <a:avLst/>
          </a:prstGeom>
        </p:spPr>
      </p:pic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4B6649E-6FE3-90BF-0629-76CEB20F214E}"/>
              </a:ext>
            </a:extLst>
          </p:cNvPr>
          <p:cNvSpPr txBox="1">
            <a:spLocks/>
          </p:cNvSpPr>
          <p:nvPr/>
        </p:nvSpPr>
        <p:spPr>
          <a:xfrm>
            <a:off x="912675" y="2475383"/>
            <a:ext cx="4065105" cy="2073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  <a:p>
            <a:endParaRPr lang="sv-SE"/>
          </a:p>
          <a:p>
            <a:endParaRPr lang="sv-SE"/>
          </a:p>
          <a:p>
            <a:r>
              <a:rPr lang="sv-SE"/>
              <a:t>Skicka dina förslag och önskemål till: upphandling@varuforsorjningen.se</a:t>
            </a:r>
          </a:p>
        </p:txBody>
      </p:sp>
    </p:spTree>
    <p:extLst>
      <p:ext uri="{BB962C8B-B14F-4D97-AF65-F5344CB8AC3E}">
        <p14:creationId xmlns:p14="http://schemas.microsoft.com/office/powerpoint/2010/main" val="2553223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9EF30B-C16C-0762-53EB-B58E901E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Orka reklamera!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76CD80A-BB51-8B76-734D-0C647F8FB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v-SE"/>
              <a:t>Vi påminner om vikten av att ni orkar göra reklamationer!</a:t>
            </a:r>
          </a:p>
          <a:p>
            <a:r>
              <a:rPr lang="sv-SE">
                <a:hlinkClick r:id="rId2"/>
              </a:rPr>
              <a:t>Reklamationer och synpunkter - Varuförsörjningen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6B3C84-768C-AFEF-F401-93E338DB0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31</a:t>
            </a:fld>
            <a:endParaRPr lang="sv-SE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79D88C7A-35B1-CDF1-732A-C7A7D7706E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72" b="872"/>
          <a:stretch/>
        </p:blipFill>
        <p:spPr>
          <a:xfrm>
            <a:off x="6096000" y="0"/>
            <a:ext cx="6096000" cy="64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4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B22451-3E28-25E5-4597-78F6A9064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862" y="544117"/>
            <a:ext cx="5621730" cy="1636676"/>
          </a:xfrm>
        </p:spPr>
        <p:txBody>
          <a:bodyPr anchor="b">
            <a:normAutofit/>
          </a:bodyPr>
          <a:lstStyle/>
          <a:p>
            <a:r>
              <a:rPr lang="sv-SE"/>
              <a:t>Frågor?</a:t>
            </a:r>
          </a:p>
        </p:txBody>
      </p:sp>
      <p:pic>
        <p:nvPicPr>
          <p:cNvPr id="5" name="Bild 4" descr="Frågor med hel fyllning">
            <a:extLst>
              <a:ext uri="{FF2B5EF4-FFF2-40B4-BE49-F238E27FC236}">
                <a16:creationId xmlns:a16="http://schemas.microsoft.com/office/drawing/2014/main" id="{3DC2E03E-E50A-C48D-88E5-90357DDF67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1018" y="2574312"/>
            <a:ext cx="2622925" cy="2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16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F23D47-A659-CAE4-32B3-833FC1DF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6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C434C-E012-F75A-37BA-22016F2B1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1F833A23-D389-CAF6-1E56-53F140B4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/>
          <a:p>
            <a:r>
              <a:rPr lang="sv-SE" dirty="0"/>
              <a:t>Störningar i vår telefonitjänst</a:t>
            </a:r>
          </a:p>
        </p:txBody>
      </p:sp>
      <p:pic>
        <p:nvPicPr>
          <p:cNvPr id="3" name="Bild 2" descr="Callcenter kontur">
            <a:extLst>
              <a:ext uri="{FF2B5EF4-FFF2-40B4-BE49-F238E27FC236}">
                <a16:creationId xmlns:a16="http://schemas.microsoft.com/office/drawing/2014/main" id="{E44D4B4B-00F8-FAFF-DC4E-1306F024D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6305" y="433179"/>
            <a:ext cx="5736396" cy="5736396"/>
          </a:xfrm>
          <a:prstGeom prst="rect">
            <a:avLst/>
          </a:prstGeom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922BB173-5EB8-205F-6B3F-1CFBAF04B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/>
              <a:t>Vi har fortsatt störningar i vår telefonitjänst, vilket i vissa fall innebär att samtal bryts under pågående samtal. </a:t>
            </a:r>
          </a:p>
          <a:p>
            <a:pPr marL="0" indent="0">
              <a:buNone/>
            </a:pPr>
            <a:r>
              <a:rPr lang="sv-SE"/>
              <a:t>Felet är felanmält och utreds för närvarande tillsammans med leverantören. </a:t>
            </a:r>
          </a:p>
          <a:p>
            <a:pPr marL="0" indent="0">
              <a:buNone/>
            </a:pPr>
            <a:r>
              <a:rPr lang="sv-SE"/>
              <a:t>Vi hoppas att problemet ska vara åtgärdat inom kort och tackar för ert tålamod under tiden.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56E1E3A-8F9C-16A3-2AFB-DAF395DB1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759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4CB211-8901-F387-5473-635491EE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C0698073-4A88-866F-A706-8A8B6FF5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641838"/>
            <a:ext cx="6457828" cy="1635370"/>
          </a:xfrm>
        </p:spPr>
        <p:txBody>
          <a:bodyPr anchor="b">
            <a:normAutofit/>
          </a:bodyPr>
          <a:lstStyle/>
          <a:p>
            <a:r>
              <a:rPr lang="sv-SE" dirty="0"/>
              <a:t>Endast Region Uppsala: Uppdatering av </a:t>
            </a:r>
            <a:r>
              <a:rPr lang="sv-SE" dirty="0" err="1"/>
              <a:t>Agresso</a:t>
            </a:r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9CCE9121-B7D7-65DC-B56C-BC68533C5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945550" cy="3454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Starttid: 2026-06-09 kl. 10:00</a:t>
            </a:r>
          </a:p>
          <a:p>
            <a:pPr marL="0" indent="0">
              <a:buNone/>
            </a:pPr>
            <a:r>
              <a:rPr lang="sv-SE" dirty="0"/>
              <a:t>Sluttid: 2026-06-10 kl. 08:00</a:t>
            </a:r>
          </a:p>
          <a:p>
            <a:pPr marL="0" indent="0">
              <a:buNone/>
            </a:pPr>
            <a:r>
              <a:rPr lang="sv-SE" dirty="0" err="1"/>
              <a:t>Agresso</a:t>
            </a:r>
            <a:r>
              <a:rPr lang="sv-SE" dirty="0"/>
              <a:t> kommer att vara stängt för beställningar. Vi rekommenderar att ni lägger era beställningar </a:t>
            </a:r>
            <a:r>
              <a:rPr lang="sv-SE" u="sng" dirty="0"/>
              <a:t>innan</a:t>
            </a:r>
            <a:r>
              <a:rPr lang="sv-SE" dirty="0"/>
              <a:t> denna dag.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Vid akuta behov, kan ni läsa på vår hemsida under FAQ, om hur du lägger beställning vid driftsstörning: </a:t>
            </a:r>
            <a:r>
              <a:rPr lang="sv-SE" dirty="0">
                <a:hlinkClick r:id="rId2"/>
              </a:rPr>
              <a:t>FAQ | Varuförsörjningen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5F838A-35D3-E5B1-6FB2-EC618E924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  <p:pic>
        <p:nvPicPr>
          <p:cNvPr id="8" name="Bild 7" descr="Varning med hel fyllning">
            <a:extLst>
              <a:ext uri="{FF2B5EF4-FFF2-40B4-BE49-F238E27FC236}">
                <a16:creationId xmlns:a16="http://schemas.microsoft.com/office/drawing/2014/main" id="{082A2A13-9701-A1BC-9B07-A54F5088C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8464" y="1442915"/>
            <a:ext cx="3230879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1A742E-A432-01FA-5B21-BE248388A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B158EC2-D3D5-3ED2-5F9D-B4C2873C3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5D28B52-62BC-7495-FD43-FE031B5C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557"/>
            <a:ext cx="10515600" cy="809686"/>
          </a:xfrm>
        </p:spPr>
        <p:txBody>
          <a:bodyPr/>
          <a:lstStyle/>
          <a:p>
            <a:r>
              <a:rPr lang="sv-SE" dirty="0"/>
              <a:t>Nyhet: Hållare till kräkpåse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9100C68-7427-525B-8109-E5F3667A9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55" y="2321606"/>
            <a:ext cx="2058582" cy="2681087"/>
          </a:xfrm>
          <a:prstGeom prst="rect">
            <a:avLst/>
          </a:prstGeom>
        </p:spPr>
      </p:pic>
      <p:sp>
        <p:nvSpPr>
          <p:cNvPr id="3" name="textruta 9">
            <a:extLst>
              <a:ext uri="{FF2B5EF4-FFF2-40B4-BE49-F238E27FC236}">
                <a16:creationId xmlns:a16="http://schemas.microsoft.com/office/drawing/2014/main" id="{FEABD961-DBE3-5934-C391-08DC2DE29FFB}"/>
              </a:ext>
            </a:extLst>
          </p:cNvPr>
          <p:cNvSpPr txBox="1"/>
          <p:nvPr/>
        </p:nvSpPr>
        <p:spPr>
          <a:xfrm>
            <a:off x="1132555" y="5210071"/>
            <a:ext cx="2276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/>
              <a:t>Kräkpåse, graderad</a:t>
            </a:r>
          </a:p>
          <a:p>
            <a:r>
              <a:rPr lang="sv-SE" sz="1400"/>
              <a:t>Art nr: 66079</a:t>
            </a:r>
          </a:p>
          <a:p>
            <a:r>
              <a:rPr lang="sv-SE" sz="1400"/>
              <a:t>Lev art nr: 3343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14144B1-7FEA-3EA6-10C1-638C2324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68" y="2321606"/>
            <a:ext cx="1777417" cy="2681087"/>
          </a:xfrm>
          <a:prstGeom prst="rect">
            <a:avLst/>
          </a:prstGeom>
        </p:spPr>
      </p:pic>
      <p:sp>
        <p:nvSpPr>
          <p:cNvPr id="7" name="textruta 11">
            <a:extLst>
              <a:ext uri="{FF2B5EF4-FFF2-40B4-BE49-F238E27FC236}">
                <a16:creationId xmlns:a16="http://schemas.microsoft.com/office/drawing/2014/main" id="{670029FB-F1A6-E823-3B71-A3B445DCD663}"/>
              </a:ext>
            </a:extLst>
          </p:cNvPr>
          <p:cNvSpPr txBox="1"/>
          <p:nvPr/>
        </p:nvSpPr>
        <p:spPr>
          <a:xfrm>
            <a:off x="4210968" y="5195102"/>
            <a:ext cx="2276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/>
              <a:t>Hållare till kräkpåse</a:t>
            </a:r>
          </a:p>
          <a:p>
            <a:r>
              <a:rPr lang="sv-SE" sz="1400"/>
              <a:t>Art nr: 3791</a:t>
            </a:r>
          </a:p>
          <a:p>
            <a:r>
              <a:rPr lang="sv-SE" sz="1400"/>
              <a:t>Lev art nr: 3791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E6AB913-3874-272A-93CC-E32ECD48B19D}"/>
              </a:ext>
            </a:extLst>
          </p:cNvPr>
          <p:cNvSpPr txBox="1"/>
          <p:nvPr/>
        </p:nvSpPr>
        <p:spPr>
          <a:xfrm>
            <a:off x="6920255" y="2321606"/>
            <a:ext cx="36032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 nya kräkpåsarna är inte kompatibla med de gamla hållarna. Vi har upphandlat nya hållare som nu är beställningsbara i beställarstöden.</a:t>
            </a:r>
          </a:p>
          <a:p>
            <a:endParaRPr lang="sv-SE" dirty="0"/>
          </a:p>
          <a:p>
            <a:r>
              <a:rPr lang="sv-SE" dirty="0"/>
              <a:t>De gamla kräkpåsarna kommer inom kort att bli beställningsbara igen under en övergångsperiod, medan justeringar görs av de nya kräkpåsarna så att de passar samtliga hållare.</a:t>
            </a:r>
          </a:p>
        </p:txBody>
      </p:sp>
    </p:spTree>
    <p:extLst>
      <p:ext uri="{BB962C8B-B14F-4D97-AF65-F5344CB8AC3E}">
        <p14:creationId xmlns:p14="http://schemas.microsoft.com/office/powerpoint/2010/main" val="266598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F8AAFA-F330-78C2-76A1-ED0279213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D5B2852-4C46-FD3C-6EEF-C073EDAC8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B601111-3F57-B49F-DA6A-E01A7FE8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Nyhet: Ny färg på värmejackor på ingång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3BE584F-4822-4E2E-85DC-190D501C1BE1}"/>
              </a:ext>
            </a:extLst>
          </p:cNvPr>
          <p:cNvSpPr txBox="1"/>
          <p:nvPr/>
        </p:nvSpPr>
        <p:spPr>
          <a:xfrm>
            <a:off x="6464765" y="3174420"/>
            <a:ext cx="3603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De nya färgerna på värmejackorna byts ut successivt när lagret på de gamla tar slut. Först ut blir storlek L med det nya artikelnumret VF7006375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92D9B41-E7FB-4EF9-9E71-008C5ABDA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1"/>
          <a:stretch>
            <a:fillRect/>
          </a:stretch>
        </p:blipFill>
        <p:spPr>
          <a:xfrm>
            <a:off x="1239078" y="2399168"/>
            <a:ext cx="4346714" cy="317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4926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5A1D8DF-9A22-8A0A-BA9B-06E52ED9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Avtalsstart Värmeprodukter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CF24545-472F-BA0D-A434-44D1401C8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Start 1 juni</a:t>
            </a:r>
          </a:p>
          <a:p>
            <a:r>
              <a:rPr lang="sv-SE"/>
              <a:t>Avtalstid: 23 +12 + 12 månader</a:t>
            </a:r>
          </a:p>
          <a:p>
            <a:r>
              <a:rPr lang="sv-SE"/>
              <a:t>Omfattar ca 50 artiklar, exempelvis</a:t>
            </a:r>
          </a:p>
          <a:p>
            <a:pPr lvl="1"/>
            <a:r>
              <a:rPr lang="sv-SE"/>
              <a:t>Värmetäcken (luft / el / vatten / temperaturplattor)</a:t>
            </a:r>
          </a:p>
          <a:p>
            <a:pPr lvl="1"/>
            <a:r>
              <a:rPr lang="sv-SE"/>
              <a:t>Värmefiltar</a:t>
            </a:r>
          </a:p>
          <a:p>
            <a:pPr lvl="1"/>
            <a:r>
              <a:rPr lang="sv-SE"/>
              <a:t>Värmepåsar, -mössor, -benskydd</a:t>
            </a:r>
          </a:p>
          <a:p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682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8A88E4-8528-1934-C0F8-990D60C2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Avtalsstart Värmeprodukter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0A2F86C-2620-5EEF-E0F6-B3E0A7ADF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974416" cy="3454262"/>
          </a:xfrm>
        </p:spPr>
        <p:txBody>
          <a:bodyPr/>
          <a:lstStyle/>
          <a:p>
            <a:r>
              <a:rPr lang="sv-SE"/>
              <a:t>Åtta olika varianter/storlekar av täcken och madrasser som passar </a:t>
            </a:r>
            <a:r>
              <a:rPr lang="sv-SE" err="1"/>
              <a:t>HotDog</a:t>
            </a:r>
            <a:r>
              <a:rPr lang="sv-SE"/>
              <a:t> värmesystem. Avtalsleverantör: </a:t>
            </a:r>
            <a:r>
              <a:rPr lang="sv-SE" err="1"/>
              <a:t>Steripolar</a:t>
            </a:r>
            <a:r>
              <a:rPr lang="sv-SE"/>
              <a:t> AB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EC96812-E630-9205-99ED-393A7AE51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9BCD4-96F0-9B47-87F8-23D356D830A6}" type="slidenum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521E83-4959-4510-B606-464DE9E5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68" y="0"/>
            <a:ext cx="5099649" cy="611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0783"/>
      </p:ext>
    </p:extLst>
  </p:cSld>
  <p:clrMapOvr>
    <a:masterClrMapping/>
  </p:clrMapOvr>
</p:sld>
</file>

<file path=ppt/theme/theme1.xml><?xml version="1.0" encoding="utf-8"?>
<a:theme xmlns:a="http://schemas.openxmlformats.org/drawingml/2006/main" name="Varuförsörjningen blå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C1CB15AB-07D5-7346-A928-2D2D477BE2CF}"/>
    </a:ext>
  </a:extLst>
</a:theme>
</file>

<file path=ppt/theme/theme2.xml><?xml version="1.0" encoding="utf-8"?>
<a:theme xmlns:a="http://schemas.openxmlformats.org/drawingml/2006/main" name="Varuförsörjningen grön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34797ABA-341B-D34E-AC75-E7C947D3F485}"/>
    </a:ext>
  </a:extLst>
</a:theme>
</file>

<file path=ppt/theme/theme3.xml><?xml version="1.0" encoding="utf-8"?>
<a:theme xmlns:a="http://schemas.openxmlformats.org/drawingml/2006/main" name="Varuförsörjningen aprikos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9232A207-1506-4C45-A747-794D69B54D4E}"/>
    </a:ext>
  </a:extLst>
</a:theme>
</file>

<file path=ppt/theme/theme4.xml><?xml version="1.0" encoding="utf-8"?>
<a:theme xmlns:a="http://schemas.openxmlformats.org/drawingml/2006/main" name="Varuförsörjningen purpur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3C9D75F3-811F-2B49-ABFA-E48F5B4F5356}"/>
    </a:ext>
  </a:extLst>
</a:theme>
</file>

<file path=ppt/theme/theme5.xml><?xml version="1.0" encoding="utf-8"?>
<a:theme xmlns:a="http://schemas.openxmlformats.org/drawingml/2006/main" name="1_Varuförsörjningen blå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B13B7BA-ED88-4D2D-8D49-15103DCCD018}" vid="{F478122A-91E9-4194-8EC1-A6F709735313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782515-f6b9-41f2-bf8b-d7300b3503df">
      <Terms xmlns="http://schemas.microsoft.com/office/infopath/2007/PartnerControls"/>
    </lcf76f155ced4ddcb4097134ff3c332f>
    <TaxCatchAll xmlns="28c0f289-e8e7-494a-b19b-89669d2ae2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B268A37EAAB64296BB11533CC973A4" ma:contentTypeVersion="18" ma:contentTypeDescription="Skapa ett nytt dokument." ma:contentTypeScope="" ma:versionID="8e6695802ff381e176c7288517fc7498">
  <xsd:schema xmlns:xsd="http://www.w3.org/2001/XMLSchema" xmlns:xs="http://www.w3.org/2001/XMLSchema" xmlns:p="http://schemas.microsoft.com/office/2006/metadata/properties" xmlns:ns2="fc782515-f6b9-41f2-bf8b-d7300b3503df" xmlns:ns3="941adc20-2258-45de-8bd3-8388c8de7047" xmlns:ns4="28c0f289-e8e7-494a-b19b-89669d2ae230" targetNamespace="http://schemas.microsoft.com/office/2006/metadata/properties" ma:root="true" ma:fieldsID="75994cad1c7c936a3934c03ff7695dfa" ns2:_="" ns3:_="" ns4:_="">
    <xsd:import namespace="fc782515-f6b9-41f2-bf8b-d7300b3503df"/>
    <xsd:import namespace="941adc20-2258-45de-8bd3-8388c8de7047"/>
    <xsd:import namespace="28c0f289-e8e7-494a-b19b-89669d2ae2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782515-f6b9-41f2-bf8b-d7300b350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dc5775e4-b345-4190-a263-decfa033c0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adc20-2258-45de-8bd3-8388c8de70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0f289-e8e7-494a-b19b-89669d2ae23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50726d-6a46-4097-aefe-1ab4e90cec99}" ma:internalName="TaxCatchAll" ma:showField="CatchAllData" ma:web="941adc20-2258-45de-8bd3-8388c8de70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30E76B-1EFD-4BFF-B7AE-8FC333CD919A}">
  <ds:schemaRefs>
    <ds:schemaRef ds:uri="28c0f289-e8e7-494a-b19b-89669d2ae230"/>
    <ds:schemaRef ds:uri="fc782515-f6b9-41f2-bf8b-d7300b3503d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177DE06-0B9B-4ABB-A361-CD3A783233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E652CF-0770-4A13-B0DF-6E282A126401}">
  <ds:schemaRefs>
    <ds:schemaRef ds:uri="28c0f289-e8e7-494a-b19b-89669d2ae230"/>
    <ds:schemaRef ds:uri="941adc20-2258-45de-8bd3-8388c8de7047"/>
    <ds:schemaRef ds:uri="fc782515-f6b9-41f2-bf8b-d7300b3503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VF_presentation_mall</Template>
  <TotalTime>59</TotalTime>
  <Words>1499</Words>
  <Application>Microsoft Office PowerPoint</Application>
  <PresentationFormat>Bredbild</PresentationFormat>
  <Paragraphs>203</Paragraphs>
  <Slides>33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33</vt:i4>
      </vt:variant>
    </vt:vector>
  </HeadingPairs>
  <TitlesOfParts>
    <vt:vector size="44" baseType="lpstr">
      <vt:lpstr>Aptos</vt:lpstr>
      <vt:lpstr>Aptos (Brödtext)</vt:lpstr>
      <vt:lpstr>Arial</vt:lpstr>
      <vt:lpstr>Franklin Gothic Book</vt:lpstr>
      <vt:lpstr>Georgia</vt:lpstr>
      <vt:lpstr>Source Sans Pro</vt:lpstr>
      <vt:lpstr>Varuförsörjningen blå</vt:lpstr>
      <vt:lpstr>Varuförsörjningen grön</vt:lpstr>
      <vt:lpstr>Varuförsörjningen aprikos</vt:lpstr>
      <vt:lpstr>Varuförsörjningen purpur</vt:lpstr>
      <vt:lpstr>1_Varuförsörjningen blå</vt:lpstr>
      <vt:lpstr>Vi finns i bakgrunden – så vården kan stå i centrum.</vt:lpstr>
      <vt:lpstr>Agenda informationsmöte  27/5 2026 </vt:lpstr>
      <vt:lpstr>Ändrade telefontider</vt:lpstr>
      <vt:lpstr>Störningar i vår telefonitjänst</vt:lpstr>
      <vt:lpstr>Endast Region Uppsala: Uppdatering av Agresso</vt:lpstr>
      <vt:lpstr>Nyhet: Hållare till kräkpåse</vt:lpstr>
      <vt:lpstr>Nyhet: Ny färg på värmejackor på ingång</vt:lpstr>
      <vt:lpstr>Avtalsstart Värmeprodukter</vt:lpstr>
      <vt:lpstr>Avtalsstart Värmeprodukter</vt:lpstr>
      <vt:lpstr>Avtalsstart Värmeprodukter</vt:lpstr>
      <vt:lpstr>Användning av BD Connecta-kranar</vt:lpstr>
      <vt:lpstr>Information om hand- och ytdesinfektion</vt:lpstr>
      <vt:lpstr>Information om hand- och ytdesinfektion</vt:lpstr>
      <vt:lpstr>Basala hygienrutiner- användning av handskar</vt:lpstr>
      <vt:lpstr>Förslag på inköpsbesparingar</vt:lpstr>
      <vt:lpstr>Besparingspotential Varuförsörjningen </vt:lpstr>
      <vt:lpstr>Vingkanyler</vt:lpstr>
      <vt:lpstr>Vingkanyler ”butterfly”</vt:lpstr>
      <vt:lpstr>Förfylld spruta med NaCl luer-lock 10 ml – steril utsida/höggradigt ren utsida</vt:lpstr>
      <vt:lpstr>Infusionskanyl - PVK</vt:lpstr>
      <vt:lpstr>Infusionskanyl - PVK</vt:lpstr>
      <vt:lpstr>Infusionskanyl - PVK</vt:lpstr>
      <vt:lpstr>Larynxmask</vt:lpstr>
      <vt:lpstr>Pennor</vt:lpstr>
      <vt:lpstr>EKG-elektrod för långtid MR </vt:lpstr>
      <vt:lpstr>Injektionsmembran</vt:lpstr>
      <vt:lpstr>Spike för uppdragning ur infusionspåse</vt:lpstr>
      <vt:lpstr>Nyhet - alternativ till tandkrämstub</vt:lpstr>
      <vt:lpstr>Slutsatser</vt:lpstr>
      <vt:lpstr>Önskemål om informationsdelning inför och vid ändringar</vt:lpstr>
      <vt:lpstr>Orka reklamera!</vt:lpstr>
      <vt:lpstr>Frågor?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Angelica Olofsson Fernandez</dc:creator>
  <cp:lastModifiedBy>Angelica Olofsson Fernandez</cp:lastModifiedBy>
  <cp:revision>1</cp:revision>
  <dcterms:created xsi:type="dcterms:W3CDTF">2025-10-20T06:32:44Z</dcterms:created>
  <dcterms:modified xsi:type="dcterms:W3CDTF">2026-05-28T07:39:03Z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0x010100C2B268A37EAAB64296BB11533CC973A4</vt:lpwstr>
  </property>
  <property fmtid="{D5CDD505-2E9C-101B-9397-08002B2CF9AE}" pid="3" name="MediaServiceImageTags">
    <vt:lpwstr/>
  </property>
</Properties>
</file>