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4" r:id="rId5"/>
    <p:sldMasterId id="2147483672" r:id="rId6"/>
    <p:sldMasterId id="2147483676" r:id="rId7"/>
    <p:sldMasterId id="2147483680" r:id="rId8"/>
    <p:sldMasterId id="2147483687" r:id="rId9"/>
  </p:sldMasterIdLst>
  <p:notesMasterIdLst>
    <p:notesMasterId r:id="rId35"/>
  </p:notesMasterIdLst>
  <p:sldIdLst>
    <p:sldId id="256" r:id="rId10"/>
    <p:sldId id="258" r:id="rId11"/>
    <p:sldId id="274" r:id="rId12"/>
    <p:sldId id="264" r:id="rId13"/>
    <p:sldId id="275" r:id="rId14"/>
    <p:sldId id="273" r:id="rId15"/>
    <p:sldId id="265" r:id="rId16"/>
    <p:sldId id="266" r:id="rId17"/>
    <p:sldId id="278" r:id="rId18"/>
    <p:sldId id="281" r:id="rId19"/>
    <p:sldId id="283" r:id="rId20"/>
    <p:sldId id="276" r:id="rId21"/>
    <p:sldId id="280" r:id="rId22"/>
    <p:sldId id="279" r:id="rId23"/>
    <p:sldId id="259" r:id="rId24"/>
    <p:sldId id="282" r:id="rId25"/>
    <p:sldId id="262" r:id="rId26"/>
    <p:sldId id="277" r:id="rId27"/>
    <p:sldId id="286" r:id="rId28"/>
    <p:sldId id="284" r:id="rId29"/>
    <p:sldId id="285" r:id="rId30"/>
    <p:sldId id="269" r:id="rId31"/>
    <p:sldId id="271" r:id="rId32"/>
    <p:sldId id="270" r:id="rId33"/>
    <p:sldId id="272" r:id="rId3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6B5E2C-C67C-4766-AA83-6ED1F16FE446}" v="881" dt="2026-08-26T09:06:42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Åsberg" userId="80673dd7-bd3a-4f82-9447-af44c692cd35" providerId="ADAL" clId="{CD4D7FBC-58A6-42B8-A93D-0A0382009345}"/>
    <pc:docChg chg="addSld delSld modSld">
      <pc:chgData name="Emma Åsberg" userId="80673dd7-bd3a-4f82-9447-af44c692cd35" providerId="ADAL" clId="{CD4D7FBC-58A6-42B8-A93D-0A0382009345}" dt="2026-08-24T12:08:19.559" v="7" actId="2696"/>
      <pc:docMkLst>
        <pc:docMk/>
      </pc:docMkLst>
    </pc:docChg>
  </pc:docChgLst>
  <pc:docChgLst>
    <pc:chgData name="Angelica Olofsson Fernandez" userId="ce698ed2-e0d9-447d-9759-99f79b696a68" providerId="ADAL" clId="{92EE8805-A51E-4159-A1A9-391876FFDD5D}"/>
    <pc:docChg chg="undo redo custSel addSld delSld modSld sldOrd">
      <pc:chgData name="Angelica Olofsson Fernandez" userId="ce698ed2-e0d9-447d-9759-99f79b696a68" providerId="ADAL" clId="{92EE8805-A51E-4159-A1A9-391876FFDD5D}" dt="2026-08-26T09:06:42.275" v="2469" actId="20577"/>
      <pc:docMkLst>
        <pc:docMk/>
      </pc:docMkLst>
      <pc:sldChg chg="addSp modSp mod">
        <pc:chgData name="Angelica Olofsson Fernandez" userId="ce698ed2-e0d9-447d-9759-99f79b696a68" providerId="ADAL" clId="{92EE8805-A51E-4159-A1A9-391876FFDD5D}" dt="2026-08-26T09:06:42.275" v="2469" actId="20577"/>
        <pc:sldMkLst>
          <pc:docMk/>
          <pc:sldMk cId="2067853291" sldId="258"/>
        </pc:sldMkLst>
        <pc:spChg chg="add mod">
          <ac:chgData name="Angelica Olofsson Fernandez" userId="ce698ed2-e0d9-447d-9759-99f79b696a68" providerId="ADAL" clId="{92EE8805-A51E-4159-A1A9-391876FFDD5D}" dt="2026-08-26T09:06:42.275" v="2469" actId="20577"/>
          <ac:spMkLst>
            <pc:docMk/>
            <pc:sldMk cId="2067853291" sldId="258"/>
            <ac:spMk id="2" creationId="{C855741E-E0A9-02E4-C766-4A24B6166D0E}"/>
          </ac:spMkLst>
        </pc:spChg>
        <pc:spChg chg="mod">
          <ac:chgData name="Angelica Olofsson Fernandez" userId="ce698ed2-e0d9-447d-9759-99f79b696a68" providerId="ADAL" clId="{92EE8805-A51E-4159-A1A9-391876FFDD5D}" dt="2026-08-21T08:06:55.753" v="463" actId="14100"/>
          <ac:spMkLst>
            <pc:docMk/>
            <pc:sldMk cId="2067853291" sldId="258"/>
            <ac:spMk id="4" creationId="{B5A1D8DF-9A22-8A0A-BA9B-06E52ED90745}"/>
          </ac:spMkLst>
        </pc:spChg>
      </pc:sldChg>
      <pc:sldChg chg="modSp add del mod">
        <pc:chgData name="Angelica Olofsson Fernandez" userId="ce698ed2-e0d9-447d-9759-99f79b696a68" providerId="ADAL" clId="{92EE8805-A51E-4159-A1A9-391876FFDD5D}" dt="2026-08-24T12:15:40.521" v="767" actId="255"/>
        <pc:sldMkLst>
          <pc:docMk/>
          <pc:sldMk cId="1552792494" sldId="259"/>
        </pc:sldMkLst>
        <pc:spChg chg="mod">
          <ac:chgData name="Angelica Olofsson Fernandez" userId="ce698ed2-e0d9-447d-9759-99f79b696a68" providerId="ADAL" clId="{92EE8805-A51E-4159-A1A9-391876FFDD5D}" dt="2026-08-24T12:15:31.310" v="765" actId="1076"/>
          <ac:spMkLst>
            <pc:docMk/>
            <pc:sldMk cId="1552792494" sldId="259"/>
            <ac:spMk id="4" creationId="{03630B33-93C4-31BD-3463-98D072B5D789}"/>
          </ac:spMkLst>
        </pc:spChg>
        <pc:spChg chg="mod">
          <ac:chgData name="Angelica Olofsson Fernandez" userId="ce698ed2-e0d9-447d-9759-99f79b696a68" providerId="ADAL" clId="{92EE8805-A51E-4159-A1A9-391876FFDD5D}" dt="2026-08-24T12:15:40.521" v="767" actId="255"/>
          <ac:spMkLst>
            <pc:docMk/>
            <pc:sldMk cId="1552792494" sldId="259"/>
            <ac:spMk id="5" creationId="{FDFCFD22-89F7-842B-2DF7-8113DB05F17A}"/>
          </ac:spMkLst>
        </pc:spChg>
      </pc:sldChg>
      <pc:sldChg chg="addSp delSp modSp mod ord setBg modClrScheme chgLayout">
        <pc:chgData name="Angelica Olofsson Fernandez" userId="ce698ed2-e0d9-447d-9759-99f79b696a68" providerId="ADAL" clId="{92EE8805-A51E-4159-A1A9-391876FFDD5D}" dt="2026-08-24T16:46:17.655" v="1961" actId="20577"/>
        <pc:sldMkLst>
          <pc:docMk/>
          <pc:sldMk cId="2665988597" sldId="262"/>
        </pc:sldMkLst>
        <pc:spChg chg="mod ord">
          <ac:chgData name="Angelica Olofsson Fernandez" userId="ce698ed2-e0d9-447d-9759-99f79b696a68" providerId="ADAL" clId="{92EE8805-A51E-4159-A1A9-391876FFDD5D}" dt="2026-08-20T06:06:42.152" v="20" actId="26606"/>
          <ac:spMkLst>
            <pc:docMk/>
            <pc:sldMk cId="2665988597" sldId="262"/>
            <ac:spMk id="4" creationId="{2B158EC2-D3D5-3ED2-5F9D-B4C2873C3F4F}"/>
          </ac:spMkLst>
        </pc:spChg>
        <pc:spChg chg="add mod">
          <ac:chgData name="Angelica Olofsson Fernandez" userId="ce698ed2-e0d9-447d-9759-99f79b696a68" providerId="ADAL" clId="{92EE8805-A51E-4159-A1A9-391876FFDD5D}" dt="2026-08-20T06:08:53.606" v="39" actId="14100"/>
          <ac:spMkLst>
            <pc:docMk/>
            <pc:sldMk cId="2665988597" sldId="262"/>
            <ac:spMk id="8" creationId="{9DA8981C-A569-679D-1537-2D01B62ED3C2}"/>
          </ac:spMkLst>
        </pc:spChg>
        <pc:spChg chg="add mod">
          <ac:chgData name="Angelica Olofsson Fernandez" userId="ce698ed2-e0d9-447d-9759-99f79b696a68" providerId="ADAL" clId="{92EE8805-A51E-4159-A1A9-391876FFDD5D}" dt="2026-08-24T15:25:23.381" v="1575" actId="14100"/>
          <ac:spMkLst>
            <pc:docMk/>
            <pc:sldMk cId="2665988597" sldId="262"/>
            <ac:spMk id="9" creationId="{94C3585A-4592-12E1-7FCE-2C9B59582955}"/>
          </ac:spMkLst>
        </pc:spChg>
        <pc:spChg chg="add mod">
          <ac:chgData name="Angelica Olofsson Fernandez" userId="ce698ed2-e0d9-447d-9759-99f79b696a68" providerId="ADAL" clId="{92EE8805-A51E-4159-A1A9-391876FFDD5D}" dt="2026-08-24T16:46:17.655" v="1961" actId="20577"/>
          <ac:spMkLst>
            <pc:docMk/>
            <pc:sldMk cId="2665988597" sldId="262"/>
            <ac:spMk id="14" creationId="{9B39DB45-2CEF-8C3D-6526-4151CE4048CC}"/>
          </ac:spMkLst>
        </pc:spChg>
        <pc:picChg chg="add mod">
          <ac:chgData name="Angelica Olofsson Fernandez" userId="ce698ed2-e0d9-447d-9759-99f79b696a68" providerId="ADAL" clId="{92EE8805-A51E-4159-A1A9-391876FFDD5D}" dt="2026-08-20T06:08:36.379" v="37" actId="14100"/>
          <ac:picMkLst>
            <pc:docMk/>
            <pc:sldMk cId="2665988597" sldId="262"/>
            <ac:picMk id="7" creationId="{DD3B6BB7-E717-9FBA-F424-8DAA53E866D5}"/>
          </ac:picMkLst>
        </pc:picChg>
      </pc:sldChg>
      <pc:sldChg chg="modSp add mod">
        <pc:chgData name="Angelica Olofsson Fernandez" userId="ce698ed2-e0d9-447d-9759-99f79b696a68" providerId="ADAL" clId="{92EE8805-A51E-4159-A1A9-391876FFDD5D}" dt="2026-08-20T06:02:54.359" v="17" actId="1076"/>
        <pc:sldMkLst>
          <pc:docMk/>
          <pc:sldMk cId="360573828" sldId="264"/>
        </pc:sldMkLst>
        <pc:spChg chg="mod">
          <ac:chgData name="Angelica Olofsson Fernandez" userId="ce698ed2-e0d9-447d-9759-99f79b696a68" providerId="ADAL" clId="{92EE8805-A51E-4159-A1A9-391876FFDD5D}" dt="2026-08-20T06:02:50.666" v="16" actId="1076"/>
          <ac:spMkLst>
            <pc:docMk/>
            <pc:sldMk cId="360573828" sldId="264"/>
            <ac:spMk id="2" creationId="{6722FF92-7B42-7B29-6E92-538FA738A9CC}"/>
          </ac:spMkLst>
        </pc:spChg>
        <pc:spChg chg="mod">
          <ac:chgData name="Angelica Olofsson Fernandez" userId="ce698ed2-e0d9-447d-9759-99f79b696a68" providerId="ADAL" clId="{92EE8805-A51E-4159-A1A9-391876FFDD5D}" dt="2026-08-20T06:02:54.359" v="17" actId="1076"/>
          <ac:spMkLst>
            <pc:docMk/>
            <pc:sldMk cId="360573828" sldId="264"/>
            <ac:spMk id="3" creationId="{AFA382FB-A844-C5E1-60EF-37A454A4AF70}"/>
          </ac:spMkLst>
        </pc:spChg>
      </pc:sldChg>
      <pc:sldChg chg="addSp delSp modSp add mod">
        <pc:chgData name="Angelica Olofsson Fernandez" userId="ce698ed2-e0d9-447d-9759-99f79b696a68" providerId="ADAL" clId="{92EE8805-A51E-4159-A1A9-391876FFDD5D}" dt="2026-08-24T11:52:00.332" v="548" actId="20577"/>
        <pc:sldMkLst>
          <pc:docMk/>
          <pc:sldMk cId="2648343911" sldId="265"/>
        </pc:sldMkLst>
        <pc:spChg chg="mod">
          <ac:chgData name="Angelica Olofsson Fernandez" userId="ce698ed2-e0d9-447d-9759-99f79b696a68" providerId="ADAL" clId="{92EE8805-A51E-4159-A1A9-391876FFDD5D}" dt="2026-08-21T12:42:50.602" v="497" actId="20577"/>
          <ac:spMkLst>
            <pc:docMk/>
            <pc:sldMk cId="2648343911" sldId="265"/>
            <ac:spMk id="5" creationId="{A87B33EF-F145-988E-514A-863B99B9A1A1}"/>
          </ac:spMkLst>
        </pc:spChg>
        <pc:spChg chg="add mod">
          <ac:chgData name="Angelica Olofsson Fernandez" userId="ce698ed2-e0d9-447d-9759-99f79b696a68" providerId="ADAL" clId="{92EE8805-A51E-4159-A1A9-391876FFDD5D}" dt="2026-08-24T11:52:00.332" v="548" actId="20577"/>
          <ac:spMkLst>
            <pc:docMk/>
            <pc:sldMk cId="2648343911" sldId="265"/>
            <ac:spMk id="6" creationId="{61CA2451-A8AB-54CF-66CA-6669FE00412A}"/>
          </ac:spMkLst>
        </pc:spChg>
      </pc:sldChg>
      <pc:sldChg chg="addSp delSp modSp add mod">
        <pc:chgData name="Angelica Olofsson Fernandez" userId="ce698ed2-e0d9-447d-9759-99f79b696a68" providerId="ADAL" clId="{92EE8805-A51E-4159-A1A9-391876FFDD5D}" dt="2026-08-24T11:52:11.407" v="550" actId="20577"/>
        <pc:sldMkLst>
          <pc:docMk/>
          <pc:sldMk cId="4203953364" sldId="266"/>
        </pc:sldMkLst>
        <pc:spChg chg="mod">
          <ac:chgData name="Angelica Olofsson Fernandez" userId="ce698ed2-e0d9-447d-9759-99f79b696a68" providerId="ADAL" clId="{92EE8805-A51E-4159-A1A9-391876FFDD5D}" dt="2026-08-21T12:44:16.107" v="508" actId="1076"/>
          <ac:spMkLst>
            <pc:docMk/>
            <pc:sldMk cId="4203953364" sldId="266"/>
            <ac:spMk id="5" creationId="{93C2DC22-9357-42D5-6258-C63BB5DD1C76}"/>
          </ac:spMkLst>
        </pc:spChg>
        <pc:spChg chg="add mod">
          <ac:chgData name="Angelica Olofsson Fernandez" userId="ce698ed2-e0d9-447d-9759-99f79b696a68" providerId="ADAL" clId="{92EE8805-A51E-4159-A1A9-391876FFDD5D}" dt="2026-08-24T11:52:11.407" v="550" actId="20577"/>
          <ac:spMkLst>
            <pc:docMk/>
            <pc:sldMk cId="4203953364" sldId="266"/>
            <ac:spMk id="6" creationId="{3C9308D9-2F5E-3975-9735-D35D83060E9E}"/>
          </ac:spMkLst>
        </pc:spChg>
      </pc:sldChg>
      <pc:sldChg chg="modSp mod">
        <pc:chgData name="Angelica Olofsson Fernandez" userId="ce698ed2-e0d9-447d-9759-99f79b696a68" providerId="ADAL" clId="{92EE8805-A51E-4159-A1A9-391876FFDD5D}" dt="2026-08-21T07:59:04.251" v="331" actId="20577"/>
        <pc:sldMkLst>
          <pc:docMk/>
          <pc:sldMk cId="3797026893" sldId="271"/>
        </pc:sldMkLst>
        <pc:spChg chg="mod">
          <ac:chgData name="Angelica Olofsson Fernandez" userId="ce698ed2-e0d9-447d-9759-99f79b696a68" providerId="ADAL" clId="{92EE8805-A51E-4159-A1A9-391876FFDD5D}" dt="2026-08-21T07:59:04.251" v="331" actId="20577"/>
          <ac:spMkLst>
            <pc:docMk/>
            <pc:sldMk cId="3797026893" sldId="271"/>
            <ac:spMk id="2" creationId="{268701DA-CEE4-A428-DF55-BA49EC85D510}"/>
          </ac:spMkLst>
        </pc:spChg>
      </pc:sldChg>
      <pc:sldChg chg="addSp modSp add mod setBg">
        <pc:chgData name="Angelica Olofsson Fernandez" userId="ce698ed2-e0d9-447d-9759-99f79b696a68" providerId="ADAL" clId="{92EE8805-A51E-4159-A1A9-391876FFDD5D}" dt="2026-08-24T11:51:53.615" v="546" actId="20577"/>
        <pc:sldMkLst>
          <pc:docMk/>
          <pc:sldMk cId="1937399500" sldId="273"/>
        </pc:sldMkLst>
        <pc:spChg chg="mod">
          <ac:chgData name="Angelica Olofsson Fernandez" userId="ce698ed2-e0d9-447d-9759-99f79b696a68" providerId="ADAL" clId="{92EE8805-A51E-4159-A1A9-391876FFDD5D}" dt="2026-08-21T12:41:06.599" v="486" actId="1076"/>
          <ac:spMkLst>
            <pc:docMk/>
            <pc:sldMk cId="1937399500" sldId="273"/>
            <ac:spMk id="3" creationId="{E5CF13FF-1AC9-0554-9CBE-DE3D0DF4BF61}"/>
          </ac:spMkLst>
        </pc:spChg>
        <pc:spChg chg="mod ord">
          <ac:chgData name="Angelica Olofsson Fernandez" userId="ce698ed2-e0d9-447d-9759-99f79b696a68" providerId="ADAL" clId="{92EE8805-A51E-4159-A1A9-391876FFDD5D}" dt="2026-08-21T08:03:53.615" v="391" actId="26606"/>
          <ac:spMkLst>
            <pc:docMk/>
            <pc:sldMk cId="1937399500" sldId="273"/>
            <ac:spMk id="4" creationId="{2B158EC2-D3D5-3ED2-5F9D-B4C2873C3F4F}"/>
          </ac:spMkLst>
        </pc:spChg>
        <pc:spChg chg="mod">
          <ac:chgData name="Angelica Olofsson Fernandez" userId="ce698ed2-e0d9-447d-9759-99f79b696a68" providerId="ADAL" clId="{92EE8805-A51E-4159-A1A9-391876FFDD5D}" dt="2026-08-24T11:51:53.615" v="546" actId="20577"/>
          <ac:spMkLst>
            <pc:docMk/>
            <pc:sldMk cId="1937399500" sldId="273"/>
            <ac:spMk id="5" creationId="{15D28B52-62BC-7495-FD43-FE031B5C5B61}"/>
          </ac:spMkLst>
        </pc:spChg>
        <pc:spChg chg="add mod">
          <ac:chgData name="Angelica Olofsson Fernandez" userId="ce698ed2-e0d9-447d-9759-99f79b696a68" providerId="ADAL" clId="{92EE8805-A51E-4159-A1A9-391876FFDD5D}" dt="2026-08-21T12:41:30.372" v="489" actId="14100"/>
          <ac:spMkLst>
            <pc:docMk/>
            <pc:sldMk cId="1937399500" sldId="273"/>
            <ac:spMk id="7" creationId="{2CF24545-472F-BA0D-A434-44D1401C821D}"/>
          </ac:spMkLst>
        </pc:spChg>
        <pc:picChg chg="add mod">
          <ac:chgData name="Angelica Olofsson Fernandez" userId="ce698ed2-e0d9-447d-9759-99f79b696a68" providerId="ADAL" clId="{92EE8805-A51E-4159-A1A9-391876FFDD5D}" dt="2026-08-21T08:05:00.422" v="400" actId="207"/>
          <ac:picMkLst>
            <pc:docMk/>
            <pc:sldMk cId="1937399500" sldId="273"/>
            <ac:picMk id="6" creationId="{76264618-93E3-4202-77FC-86C329F8BEA3}"/>
          </ac:picMkLst>
        </pc:picChg>
      </pc:sldChg>
      <pc:sldChg chg="addSp modSp add mod">
        <pc:chgData name="Angelica Olofsson Fernandez" userId="ce698ed2-e0d9-447d-9759-99f79b696a68" providerId="ADAL" clId="{92EE8805-A51E-4159-A1A9-391876FFDD5D}" dt="2026-08-21T12:39:23.542" v="469" actId="207"/>
        <pc:sldMkLst>
          <pc:docMk/>
          <pc:sldMk cId="1428400496" sldId="274"/>
        </pc:sldMkLst>
        <pc:spChg chg="mod">
          <ac:chgData name="Angelica Olofsson Fernandez" userId="ce698ed2-e0d9-447d-9759-99f79b696a68" providerId="ADAL" clId="{92EE8805-A51E-4159-A1A9-391876FFDD5D}" dt="2026-08-20T06:01:54.397" v="10" actId="1076"/>
          <ac:spMkLst>
            <pc:docMk/>
            <pc:sldMk cId="1428400496" sldId="274"/>
            <ac:spMk id="4" creationId="{B5A1D8DF-9A22-8A0A-BA9B-06E52ED90745}"/>
          </ac:spMkLst>
        </pc:spChg>
        <pc:spChg chg="mod">
          <ac:chgData name="Angelica Olofsson Fernandez" userId="ce698ed2-e0d9-447d-9759-99f79b696a68" providerId="ADAL" clId="{92EE8805-A51E-4159-A1A9-391876FFDD5D}" dt="2026-08-20T06:01:58.441" v="11" actId="1076"/>
          <ac:spMkLst>
            <pc:docMk/>
            <pc:sldMk cId="1428400496" sldId="274"/>
            <ac:spMk id="5" creationId="{2CF24545-472F-BA0D-A434-44D1401C821D}"/>
          </ac:spMkLst>
        </pc:spChg>
        <pc:picChg chg="add mod">
          <ac:chgData name="Angelica Olofsson Fernandez" userId="ce698ed2-e0d9-447d-9759-99f79b696a68" providerId="ADAL" clId="{92EE8805-A51E-4159-A1A9-391876FFDD5D}" dt="2026-08-21T12:39:23.542" v="469" actId="207"/>
          <ac:picMkLst>
            <pc:docMk/>
            <pc:sldMk cId="1428400496" sldId="274"/>
            <ac:picMk id="3" creationId="{67FFD39F-BFBA-B17A-54D3-3C951A2A4498}"/>
          </ac:picMkLst>
        </pc:picChg>
      </pc:sldChg>
      <pc:sldChg chg="modSp add mod">
        <pc:chgData name="Angelica Olofsson Fernandez" userId="ce698ed2-e0d9-447d-9759-99f79b696a68" providerId="ADAL" clId="{92EE8805-A51E-4159-A1A9-391876FFDD5D}" dt="2026-08-20T06:02:39.225" v="14" actId="1076"/>
        <pc:sldMkLst>
          <pc:docMk/>
          <pc:sldMk cId="1266099810" sldId="275"/>
        </pc:sldMkLst>
        <pc:spChg chg="mod">
          <ac:chgData name="Angelica Olofsson Fernandez" userId="ce698ed2-e0d9-447d-9759-99f79b696a68" providerId="ADAL" clId="{92EE8805-A51E-4159-A1A9-391876FFDD5D}" dt="2026-08-20T06:02:39.225" v="14" actId="1076"/>
          <ac:spMkLst>
            <pc:docMk/>
            <pc:sldMk cId="1266099810" sldId="275"/>
            <ac:spMk id="2" creationId="{6DA5D57D-E0BD-79B5-0E42-7DE3AA642223}"/>
          </ac:spMkLst>
        </pc:spChg>
      </pc:sldChg>
      <pc:sldChg chg="addSp delSp modSp new mod setBg">
        <pc:chgData name="Angelica Olofsson Fernandez" userId="ce698ed2-e0d9-447d-9759-99f79b696a68" providerId="ADAL" clId="{92EE8805-A51E-4159-A1A9-391876FFDD5D}" dt="2026-08-21T12:44:37.661" v="509"/>
        <pc:sldMkLst>
          <pc:docMk/>
          <pc:sldMk cId="2126400993" sldId="276"/>
        </pc:sldMkLst>
        <pc:spChg chg="mod">
          <ac:chgData name="Angelica Olofsson Fernandez" userId="ce698ed2-e0d9-447d-9759-99f79b696a68" providerId="ADAL" clId="{92EE8805-A51E-4159-A1A9-391876FFDD5D}" dt="2026-08-20T06:11:23.813" v="96" actId="20577"/>
          <ac:spMkLst>
            <pc:docMk/>
            <pc:sldMk cId="2126400993" sldId="276"/>
            <ac:spMk id="2" creationId="{D6837EC0-2827-AEB9-4C2A-F35BF84353F9}"/>
          </ac:spMkLst>
        </pc:spChg>
        <pc:spChg chg="mod">
          <ac:chgData name="Angelica Olofsson Fernandez" userId="ce698ed2-e0d9-447d-9759-99f79b696a68" providerId="ADAL" clId="{92EE8805-A51E-4159-A1A9-391876FFDD5D}" dt="2026-08-21T08:06:16.900" v="444" actId="20577"/>
          <ac:spMkLst>
            <pc:docMk/>
            <pc:sldMk cId="2126400993" sldId="276"/>
            <ac:spMk id="4" creationId="{DEF33CB8-67A2-2247-CB20-7FC0B81B1237}"/>
          </ac:spMkLst>
        </pc:spChg>
        <pc:picChg chg="add mod">
          <ac:chgData name="Angelica Olofsson Fernandez" userId="ce698ed2-e0d9-447d-9759-99f79b696a68" providerId="ADAL" clId="{92EE8805-A51E-4159-A1A9-391876FFDD5D}" dt="2026-08-20T06:10:44.143" v="45" actId="1076"/>
          <ac:picMkLst>
            <pc:docMk/>
            <pc:sldMk cId="2126400993" sldId="276"/>
            <ac:picMk id="7" creationId="{6DAB5555-9C4A-1F85-0EC5-A6345107C48A}"/>
          </ac:picMkLst>
        </pc:picChg>
      </pc:sldChg>
      <pc:sldChg chg="addSp modSp new mod">
        <pc:chgData name="Angelica Olofsson Fernandez" userId="ce698ed2-e0d9-447d-9759-99f79b696a68" providerId="ADAL" clId="{92EE8805-A51E-4159-A1A9-391876FFDD5D}" dt="2026-08-20T06:18:34.767" v="304" actId="1076"/>
        <pc:sldMkLst>
          <pc:docMk/>
          <pc:sldMk cId="3233049918" sldId="277"/>
        </pc:sldMkLst>
        <pc:spChg chg="mod">
          <ac:chgData name="Angelica Olofsson Fernandez" userId="ce698ed2-e0d9-447d-9759-99f79b696a68" providerId="ADAL" clId="{92EE8805-A51E-4159-A1A9-391876FFDD5D}" dt="2026-08-20T06:18:18.686" v="302" actId="26606"/>
          <ac:spMkLst>
            <pc:docMk/>
            <pc:sldMk cId="3233049918" sldId="277"/>
            <ac:spMk id="2" creationId="{8CCEF259-46EE-3C50-EF9C-CEB91A70285D}"/>
          </ac:spMkLst>
        </pc:spChg>
        <pc:spChg chg="mod">
          <ac:chgData name="Angelica Olofsson Fernandez" userId="ce698ed2-e0d9-447d-9759-99f79b696a68" providerId="ADAL" clId="{92EE8805-A51E-4159-A1A9-391876FFDD5D}" dt="2026-08-20T06:18:18.686" v="302" actId="26606"/>
          <ac:spMkLst>
            <pc:docMk/>
            <pc:sldMk cId="3233049918" sldId="277"/>
            <ac:spMk id="3" creationId="{F0E6AA95-BC98-C1E6-5270-4BDFEFC4689A}"/>
          </ac:spMkLst>
        </pc:spChg>
        <pc:spChg chg="mod">
          <ac:chgData name="Angelica Olofsson Fernandez" userId="ce698ed2-e0d9-447d-9759-99f79b696a68" providerId="ADAL" clId="{92EE8805-A51E-4159-A1A9-391876FFDD5D}" dt="2026-08-20T06:18:18.686" v="302" actId="26606"/>
          <ac:spMkLst>
            <pc:docMk/>
            <pc:sldMk cId="3233049918" sldId="277"/>
            <ac:spMk id="4" creationId="{86FFAA07-D530-0876-D4B2-E1588A692436}"/>
          </ac:spMkLst>
        </pc:spChg>
        <pc:picChg chg="add mod">
          <ac:chgData name="Angelica Olofsson Fernandez" userId="ce698ed2-e0d9-447d-9759-99f79b696a68" providerId="ADAL" clId="{92EE8805-A51E-4159-A1A9-391876FFDD5D}" dt="2026-08-20T06:18:34.767" v="304" actId="1076"/>
          <ac:picMkLst>
            <pc:docMk/>
            <pc:sldMk cId="3233049918" sldId="277"/>
            <ac:picMk id="6" creationId="{7911C211-221C-B180-7CC2-3B8C77856099}"/>
          </ac:picMkLst>
        </pc:picChg>
      </pc:sldChg>
      <pc:sldChg chg="addSp modSp new mod ord modClrScheme chgLayout">
        <pc:chgData name="Angelica Olofsson Fernandez" userId="ce698ed2-e0d9-447d-9759-99f79b696a68" providerId="ADAL" clId="{92EE8805-A51E-4159-A1A9-391876FFDD5D}" dt="2026-08-24T11:57:48.112" v="729" actId="20577"/>
        <pc:sldMkLst>
          <pc:docMk/>
          <pc:sldMk cId="3555262798" sldId="278"/>
        </pc:sldMkLst>
        <pc:spChg chg="mod">
          <ac:chgData name="Angelica Olofsson Fernandez" userId="ce698ed2-e0d9-447d-9759-99f79b696a68" providerId="ADAL" clId="{92EE8805-A51E-4159-A1A9-391876FFDD5D}" dt="2026-08-24T11:56:12.379" v="609" actId="26606"/>
          <ac:spMkLst>
            <pc:docMk/>
            <pc:sldMk cId="3555262798" sldId="278"/>
            <ac:spMk id="2" creationId="{D9C595F6-40A1-0D97-4DAB-C8106DDCF68B}"/>
          </ac:spMkLst>
        </pc:spChg>
        <pc:spChg chg="mod">
          <ac:chgData name="Angelica Olofsson Fernandez" userId="ce698ed2-e0d9-447d-9759-99f79b696a68" providerId="ADAL" clId="{92EE8805-A51E-4159-A1A9-391876FFDD5D}" dt="2026-08-24T11:57:48.112" v="729" actId="20577"/>
          <ac:spMkLst>
            <pc:docMk/>
            <pc:sldMk cId="3555262798" sldId="278"/>
            <ac:spMk id="3" creationId="{0A494FBD-84FD-0D77-2F46-F5BCF5D56194}"/>
          </ac:spMkLst>
        </pc:spChg>
        <pc:spChg chg="mod">
          <ac:chgData name="Angelica Olofsson Fernandez" userId="ce698ed2-e0d9-447d-9759-99f79b696a68" providerId="ADAL" clId="{92EE8805-A51E-4159-A1A9-391876FFDD5D}" dt="2026-08-24T11:56:12.379" v="609" actId="26606"/>
          <ac:spMkLst>
            <pc:docMk/>
            <pc:sldMk cId="3555262798" sldId="278"/>
            <ac:spMk id="4" creationId="{040618BF-D772-110D-55E2-FE78527863AE}"/>
          </ac:spMkLst>
        </pc:spChg>
        <pc:picChg chg="add mod ord">
          <ac:chgData name="Angelica Olofsson Fernandez" userId="ce698ed2-e0d9-447d-9759-99f79b696a68" providerId="ADAL" clId="{92EE8805-A51E-4159-A1A9-391876FFDD5D}" dt="2026-08-24T11:56:15.972" v="610" actId="14100"/>
          <ac:picMkLst>
            <pc:docMk/>
            <pc:sldMk cId="3555262798" sldId="278"/>
            <ac:picMk id="6" creationId="{757F5C98-D271-D607-1C61-74EA6A24A2F1}"/>
          </ac:picMkLst>
        </pc:picChg>
      </pc:sldChg>
      <pc:sldChg chg="modSp add mod">
        <pc:chgData name="Angelica Olofsson Fernandez" userId="ce698ed2-e0d9-447d-9759-99f79b696a68" providerId="ADAL" clId="{92EE8805-A51E-4159-A1A9-391876FFDD5D}" dt="2026-08-24T12:15:19.685" v="762" actId="14100"/>
        <pc:sldMkLst>
          <pc:docMk/>
          <pc:sldMk cId="3519538477" sldId="279"/>
        </pc:sldMkLst>
        <pc:spChg chg="mod">
          <ac:chgData name="Angelica Olofsson Fernandez" userId="ce698ed2-e0d9-447d-9759-99f79b696a68" providerId="ADAL" clId="{92EE8805-A51E-4159-A1A9-391876FFDD5D}" dt="2026-08-24T12:15:16.833" v="761" actId="1076"/>
          <ac:spMkLst>
            <pc:docMk/>
            <pc:sldMk cId="3519538477" sldId="279"/>
            <ac:spMk id="4" creationId="{B5A1D8DF-9A22-8A0A-BA9B-06E52ED90745}"/>
          </ac:spMkLst>
        </pc:spChg>
        <pc:spChg chg="mod">
          <ac:chgData name="Angelica Olofsson Fernandez" userId="ce698ed2-e0d9-447d-9759-99f79b696a68" providerId="ADAL" clId="{92EE8805-A51E-4159-A1A9-391876FFDD5D}" dt="2026-08-24T12:15:19.685" v="762" actId="14100"/>
          <ac:spMkLst>
            <pc:docMk/>
            <pc:sldMk cId="3519538477" sldId="279"/>
            <ac:spMk id="5" creationId="{2CF24545-472F-BA0D-A434-44D1401C821D}"/>
          </ac:spMkLst>
        </pc:spChg>
      </pc:sldChg>
      <pc:sldChg chg="addSp modSp new mod">
        <pc:chgData name="Angelica Olofsson Fernandez" userId="ce698ed2-e0d9-447d-9759-99f79b696a68" providerId="ADAL" clId="{92EE8805-A51E-4159-A1A9-391876FFDD5D}" dt="2026-08-26T08:41:28.788" v="2437" actId="20577"/>
        <pc:sldMkLst>
          <pc:docMk/>
          <pc:sldMk cId="3902284239" sldId="280"/>
        </pc:sldMkLst>
        <pc:spChg chg="mod">
          <ac:chgData name="Angelica Olofsson Fernandez" userId="ce698ed2-e0d9-447d-9759-99f79b696a68" providerId="ADAL" clId="{92EE8805-A51E-4159-A1A9-391876FFDD5D}" dt="2026-08-24T14:46:32.393" v="1361" actId="1076"/>
          <ac:spMkLst>
            <pc:docMk/>
            <pc:sldMk cId="3902284239" sldId="280"/>
            <ac:spMk id="2" creationId="{FA037B8C-3252-8DBD-076A-7A05673E3EF7}"/>
          </ac:spMkLst>
        </pc:spChg>
        <pc:spChg chg="mod">
          <ac:chgData name="Angelica Olofsson Fernandez" userId="ce698ed2-e0d9-447d-9759-99f79b696a68" providerId="ADAL" clId="{92EE8805-A51E-4159-A1A9-391876FFDD5D}" dt="2026-08-26T08:41:28.788" v="2437" actId="20577"/>
          <ac:spMkLst>
            <pc:docMk/>
            <pc:sldMk cId="3902284239" sldId="280"/>
            <ac:spMk id="3" creationId="{7E555292-28FA-1BCA-51F6-DDCDBE75C1E0}"/>
          </ac:spMkLst>
        </pc:spChg>
        <pc:spChg chg="mod">
          <ac:chgData name="Angelica Olofsson Fernandez" userId="ce698ed2-e0d9-447d-9759-99f79b696a68" providerId="ADAL" clId="{92EE8805-A51E-4159-A1A9-391876FFDD5D}" dt="2026-08-24T12:32:02.403" v="1164" actId="26606"/>
          <ac:spMkLst>
            <pc:docMk/>
            <pc:sldMk cId="3902284239" sldId="280"/>
            <ac:spMk id="4" creationId="{7A5107A8-4085-A55D-2FF7-6CFF212843DF}"/>
          </ac:spMkLst>
        </pc:spChg>
        <pc:picChg chg="add mod">
          <ac:chgData name="Angelica Olofsson Fernandez" userId="ce698ed2-e0d9-447d-9759-99f79b696a68" providerId="ADAL" clId="{92EE8805-A51E-4159-A1A9-391876FFDD5D}" dt="2026-08-24T15:22:02.061" v="1482" actId="1076"/>
          <ac:picMkLst>
            <pc:docMk/>
            <pc:sldMk cId="3902284239" sldId="280"/>
            <ac:picMk id="6" creationId="{D77CB7A4-B2C6-B7BA-6823-1EC4C5BE9E61}"/>
          </ac:picMkLst>
        </pc:picChg>
      </pc:sldChg>
      <pc:sldChg chg="modSp new mod">
        <pc:chgData name="Angelica Olofsson Fernandez" userId="ce698ed2-e0d9-447d-9759-99f79b696a68" providerId="ADAL" clId="{92EE8805-A51E-4159-A1A9-391876FFDD5D}" dt="2026-08-24T15:24:16.463" v="1540" actId="15"/>
        <pc:sldMkLst>
          <pc:docMk/>
          <pc:sldMk cId="302252506" sldId="281"/>
        </pc:sldMkLst>
        <pc:spChg chg="mod">
          <ac:chgData name="Angelica Olofsson Fernandez" userId="ce698ed2-e0d9-447d-9759-99f79b696a68" providerId="ADAL" clId="{92EE8805-A51E-4159-A1A9-391876FFDD5D}" dt="2026-08-24T15:23:01.663" v="1484" actId="1076"/>
          <ac:spMkLst>
            <pc:docMk/>
            <pc:sldMk cId="302252506" sldId="281"/>
            <ac:spMk id="2" creationId="{73FF0786-0FEC-4C02-E1F7-D11A441949FF}"/>
          </ac:spMkLst>
        </pc:spChg>
        <pc:spChg chg="mod">
          <ac:chgData name="Angelica Olofsson Fernandez" userId="ce698ed2-e0d9-447d-9759-99f79b696a68" providerId="ADAL" clId="{92EE8805-A51E-4159-A1A9-391876FFDD5D}" dt="2026-08-24T15:24:16.463" v="1540" actId="15"/>
          <ac:spMkLst>
            <pc:docMk/>
            <pc:sldMk cId="302252506" sldId="281"/>
            <ac:spMk id="3" creationId="{117160C1-7380-E54E-F7F3-8CE039C889D7}"/>
          </ac:spMkLst>
        </pc:spChg>
      </pc:sldChg>
      <pc:sldChg chg="addSp modSp new mod modClrScheme chgLayout">
        <pc:chgData name="Angelica Olofsson Fernandez" userId="ce698ed2-e0d9-447d-9759-99f79b696a68" providerId="ADAL" clId="{92EE8805-A51E-4159-A1A9-391876FFDD5D}" dt="2026-08-24T16:06:11.831" v="1896" actId="20577"/>
        <pc:sldMkLst>
          <pc:docMk/>
          <pc:sldMk cId="2223856531" sldId="282"/>
        </pc:sldMkLst>
        <pc:spChg chg="mod">
          <ac:chgData name="Angelica Olofsson Fernandez" userId="ce698ed2-e0d9-447d-9759-99f79b696a68" providerId="ADAL" clId="{92EE8805-A51E-4159-A1A9-391876FFDD5D}" dt="2026-08-24T16:05:11.549" v="1818" actId="27636"/>
          <ac:spMkLst>
            <pc:docMk/>
            <pc:sldMk cId="2223856531" sldId="282"/>
            <ac:spMk id="2" creationId="{4F02624C-1148-BDE2-4A0A-A9FD098C0705}"/>
          </ac:spMkLst>
        </pc:spChg>
        <pc:spChg chg="mod">
          <ac:chgData name="Angelica Olofsson Fernandez" userId="ce698ed2-e0d9-447d-9759-99f79b696a68" providerId="ADAL" clId="{92EE8805-A51E-4159-A1A9-391876FFDD5D}" dt="2026-08-24T16:06:11.831" v="1896" actId="20577"/>
          <ac:spMkLst>
            <pc:docMk/>
            <pc:sldMk cId="2223856531" sldId="282"/>
            <ac:spMk id="3" creationId="{DAAFBAC6-F592-F588-3547-7E8F1E15F3C2}"/>
          </ac:spMkLst>
        </pc:spChg>
        <pc:spChg chg="mod">
          <ac:chgData name="Angelica Olofsson Fernandez" userId="ce698ed2-e0d9-447d-9759-99f79b696a68" providerId="ADAL" clId="{92EE8805-A51E-4159-A1A9-391876FFDD5D}" dt="2026-08-24T16:04:46.062" v="1813" actId="26606"/>
          <ac:spMkLst>
            <pc:docMk/>
            <pc:sldMk cId="2223856531" sldId="282"/>
            <ac:spMk id="4" creationId="{5AA7577F-3CA1-9C9D-6A9B-EC6020306B2F}"/>
          </ac:spMkLst>
        </pc:spChg>
        <pc:picChg chg="add mod ord">
          <ac:chgData name="Angelica Olofsson Fernandez" userId="ce698ed2-e0d9-447d-9759-99f79b696a68" providerId="ADAL" clId="{92EE8805-A51E-4159-A1A9-391876FFDD5D}" dt="2026-08-24T16:05:06.012" v="1816" actId="14100"/>
          <ac:picMkLst>
            <pc:docMk/>
            <pc:sldMk cId="2223856531" sldId="282"/>
            <ac:picMk id="6" creationId="{5E360CE3-83AC-767D-E87F-80655EB37C76}"/>
          </ac:picMkLst>
        </pc:picChg>
      </pc:sldChg>
      <pc:sldChg chg="addSp delSp modSp new mod modClrScheme chgLayout">
        <pc:chgData name="Angelica Olofsson Fernandez" userId="ce698ed2-e0d9-447d-9759-99f79b696a68" providerId="ADAL" clId="{92EE8805-A51E-4159-A1A9-391876FFDD5D}" dt="2026-08-24T15:28:28.726" v="1691" actId="20577"/>
        <pc:sldMkLst>
          <pc:docMk/>
          <pc:sldMk cId="2575951144" sldId="283"/>
        </pc:sldMkLst>
        <pc:spChg chg="mod">
          <ac:chgData name="Angelica Olofsson Fernandez" userId="ce698ed2-e0d9-447d-9759-99f79b696a68" providerId="ADAL" clId="{92EE8805-A51E-4159-A1A9-391876FFDD5D}" dt="2026-08-24T15:28:28.726" v="1691" actId="20577"/>
          <ac:spMkLst>
            <pc:docMk/>
            <pc:sldMk cId="2575951144" sldId="283"/>
            <ac:spMk id="2" creationId="{C32D1C67-4BAA-DAC5-1A69-BBAD483884B9}"/>
          </ac:spMkLst>
        </pc:spChg>
        <pc:spChg chg="mod">
          <ac:chgData name="Angelica Olofsson Fernandez" userId="ce698ed2-e0d9-447d-9759-99f79b696a68" providerId="ADAL" clId="{92EE8805-A51E-4159-A1A9-391876FFDD5D}" dt="2026-08-24T15:27:58.938" v="1681" actId="26606"/>
          <ac:spMkLst>
            <pc:docMk/>
            <pc:sldMk cId="2575951144" sldId="283"/>
            <ac:spMk id="4" creationId="{2ABDD173-2217-E1EE-A159-2558EA17E850}"/>
          </ac:spMkLst>
        </pc:spChg>
        <pc:spChg chg="mod">
          <ac:chgData name="Angelica Olofsson Fernandez" userId="ce698ed2-e0d9-447d-9759-99f79b696a68" providerId="ADAL" clId="{92EE8805-A51E-4159-A1A9-391876FFDD5D}" dt="2026-08-24T15:27:58.938" v="1681" actId="26606"/>
          <ac:spMkLst>
            <pc:docMk/>
            <pc:sldMk cId="2575951144" sldId="283"/>
            <ac:spMk id="5" creationId="{1FB3A892-E3D8-44E1-7642-421AA360BFCC}"/>
          </ac:spMkLst>
        </pc:spChg>
        <pc:picChg chg="add mod ord">
          <ac:chgData name="Angelica Olofsson Fernandez" userId="ce698ed2-e0d9-447d-9759-99f79b696a68" providerId="ADAL" clId="{92EE8805-A51E-4159-A1A9-391876FFDD5D}" dt="2026-08-24T15:27:58.938" v="1681" actId="26606"/>
          <ac:picMkLst>
            <pc:docMk/>
            <pc:sldMk cId="2575951144" sldId="283"/>
            <ac:picMk id="7" creationId="{99E55D3A-8C2A-07AA-61C5-64AC6ED11021}"/>
          </ac:picMkLst>
        </pc:picChg>
      </pc:sldChg>
      <pc:sldChg chg="addSp delSp modSp new mod">
        <pc:chgData name="Angelica Olofsson Fernandez" userId="ce698ed2-e0d9-447d-9759-99f79b696a68" providerId="ADAL" clId="{92EE8805-A51E-4159-A1A9-391876FFDD5D}" dt="2026-08-26T07:24:49.079" v="2419" actId="14100"/>
        <pc:sldMkLst>
          <pc:docMk/>
          <pc:sldMk cId="240318307" sldId="284"/>
        </pc:sldMkLst>
        <pc:spChg chg="mod">
          <ac:chgData name="Angelica Olofsson Fernandez" userId="ce698ed2-e0d9-447d-9759-99f79b696a68" providerId="ADAL" clId="{92EE8805-A51E-4159-A1A9-391876FFDD5D}" dt="2026-08-26T07:17:35.341" v="2330" actId="20577"/>
          <ac:spMkLst>
            <pc:docMk/>
            <pc:sldMk cId="240318307" sldId="284"/>
            <ac:spMk id="2" creationId="{B91EC58D-B811-B16D-99D0-54B4BC129EE3}"/>
          </ac:spMkLst>
        </pc:spChg>
        <pc:spChg chg="del mod">
          <ac:chgData name="Angelica Olofsson Fernandez" userId="ce698ed2-e0d9-447d-9759-99f79b696a68" providerId="ADAL" clId="{92EE8805-A51E-4159-A1A9-391876FFDD5D}" dt="2026-08-26T07:17:39.489" v="2331" actId="478"/>
          <ac:spMkLst>
            <pc:docMk/>
            <pc:sldMk cId="240318307" sldId="284"/>
            <ac:spMk id="3" creationId="{2D7BA691-7127-48DB-71E2-2BB693EAE147}"/>
          </ac:spMkLst>
        </pc:spChg>
        <pc:spChg chg="add del mod">
          <ac:chgData name="Angelica Olofsson Fernandez" userId="ce698ed2-e0d9-447d-9759-99f79b696a68" providerId="ADAL" clId="{92EE8805-A51E-4159-A1A9-391876FFDD5D}" dt="2026-08-26T07:17:42" v="2332" actId="478"/>
          <ac:spMkLst>
            <pc:docMk/>
            <pc:sldMk cId="240318307" sldId="284"/>
            <ac:spMk id="8" creationId="{DE877500-D8AD-A301-F79B-9CC695C1E7E1}"/>
          </ac:spMkLst>
        </pc:spChg>
        <pc:spChg chg="add mod">
          <ac:chgData name="Angelica Olofsson Fernandez" userId="ce698ed2-e0d9-447d-9759-99f79b696a68" providerId="ADAL" clId="{92EE8805-A51E-4159-A1A9-391876FFDD5D}" dt="2026-08-26T07:24:49.079" v="2419" actId="14100"/>
          <ac:spMkLst>
            <pc:docMk/>
            <pc:sldMk cId="240318307" sldId="284"/>
            <ac:spMk id="16" creationId="{86DAA93F-2BCB-F9F8-B38A-97808010080B}"/>
          </ac:spMkLst>
        </pc:spChg>
        <pc:picChg chg="add del mod">
          <ac:chgData name="Angelica Olofsson Fernandez" userId="ce698ed2-e0d9-447d-9759-99f79b696a68" providerId="ADAL" clId="{92EE8805-A51E-4159-A1A9-391876FFDD5D}" dt="2026-08-26T07:17:43.864" v="2333" actId="478"/>
          <ac:picMkLst>
            <pc:docMk/>
            <pc:sldMk cId="240318307" sldId="284"/>
            <ac:picMk id="6" creationId="{197FEFB7-4002-4A09-988C-C6220A0B810D}"/>
          </ac:picMkLst>
        </pc:picChg>
        <pc:picChg chg="add mod">
          <ac:chgData name="Angelica Olofsson Fernandez" userId="ce698ed2-e0d9-447d-9759-99f79b696a68" providerId="ADAL" clId="{92EE8805-A51E-4159-A1A9-391876FFDD5D}" dt="2026-08-26T07:24:02.998" v="2411" actId="1076"/>
          <ac:picMkLst>
            <pc:docMk/>
            <pc:sldMk cId="240318307" sldId="284"/>
            <ac:picMk id="10" creationId="{A8657FC9-288F-8975-FE4B-ABD1255E7290}"/>
          </ac:picMkLst>
        </pc:picChg>
        <pc:picChg chg="add mod">
          <ac:chgData name="Angelica Olofsson Fernandez" userId="ce698ed2-e0d9-447d-9759-99f79b696a68" providerId="ADAL" clId="{92EE8805-A51E-4159-A1A9-391876FFDD5D}" dt="2026-08-26T07:23:57.765" v="2409" actId="14100"/>
          <ac:picMkLst>
            <pc:docMk/>
            <pc:sldMk cId="240318307" sldId="284"/>
            <ac:picMk id="12" creationId="{F8964B89-4FE4-922D-E9F2-F677CF8A5C5B}"/>
          </ac:picMkLst>
        </pc:picChg>
        <pc:picChg chg="add mod">
          <ac:chgData name="Angelica Olofsson Fernandez" userId="ce698ed2-e0d9-447d-9759-99f79b696a68" providerId="ADAL" clId="{92EE8805-A51E-4159-A1A9-391876FFDD5D}" dt="2026-08-26T07:24:28.112" v="2416" actId="1076"/>
          <ac:picMkLst>
            <pc:docMk/>
            <pc:sldMk cId="240318307" sldId="284"/>
            <ac:picMk id="14" creationId="{AC36853A-BE25-E3D2-6CAB-222AA44BBD77}"/>
          </ac:picMkLst>
        </pc:picChg>
      </pc:sldChg>
      <pc:sldChg chg="addSp delSp modSp add mod">
        <pc:chgData name="Angelica Olofsson Fernandez" userId="ce698ed2-e0d9-447d-9759-99f79b696a68" providerId="ADAL" clId="{92EE8805-A51E-4159-A1A9-391876FFDD5D}" dt="2026-08-26T08:40:27.558" v="2424" actId="20577"/>
        <pc:sldMkLst>
          <pc:docMk/>
          <pc:sldMk cId="3991038390" sldId="285"/>
        </pc:sldMkLst>
        <pc:spChg chg="mod">
          <ac:chgData name="Angelica Olofsson Fernandez" userId="ce698ed2-e0d9-447d-9759-99f79b696a68" providerId="ADAL" clId="{92EE8805-A51E-4159-A1A9-391876FFDD5D}" dt="2026-08-26T07:22:52.260" v="2404" actId="20577"/>
          <ac:spMkLst>
            <pc:docMk/>
            <pc:sldMk cId="3991038390" sldId="285"/>
            <ac:spMk id="2" creationId="{5157BA3E-A0B9-1432-2F3C-22F6926C4332}"/>
          </ac:spMkLst>
        </pc:spChg>
        <pc:spChg chg="del mod">
          <ac:chgData name="Angelica Olofsson Fernandez" userId="ce698ed2-e0d9-447d-9759-99f79b696a68" providerId="ADAL" clId="{92EE8805-A51E-4159-A1A9-391876FFDD5D}" dt="2026-08-26T07:22:02.255" v="2393" actId="478"/>
          <ac:spMkLst>
            <pc:docMk/>
            <pc:sldMk cId="3991038390" sldId="285"/>
            <ac:spMk id="3" creationId="{AE915AB8-8250-E029-43CC-9C255D3E10B2}"/>
          </ac:spMkLst>
        </pc:spChg>
        <pc:spChg chg="add mod">
          <ac:chgData name="Angelica Olofsson Fernandez" userId="ce698ed2-e0d9-447d-9759-99f79b696a68" providerId="ADAL" clId="{92EE8805-A51E-4159-A1A9-391876FFDD5D}" dt="2026-08-26T07:23:03.682" v="2406" actId="1076"/>
          <ac:spMkLst>
            <pc:docMk/>
            <pc:sldMk cId="3991038390" sldId="285"/>
            <ac:spMk id="9" creationId="{A37E9D6A-65B9-7937-D6AE-32065ED252ED}"/>
          </ac:spMkLst>
        </pc:spChg>
        <pc:spChg chg="add mod">
          <ac:chgData name="Angelica Olofsson Fernandez" userId="ce698ed2-e0d9-447d-9759-99f79b696a68" providerId="ADAL" clId="{92EE8805-A51E-4159-A1A9-391876FFDD5D}" dt="2026-08-26T08:40:27.558" v="2424" actId="20577"/>
          <ac:spMkLst>
            <pc:docMk/>
            <pc:sldMk cId="3991038390" sldId="285"/>
            <ac:spMk id="10" creationId="{622AAD39-040D-4631-8B12-A2B2105DE499}"/>
          </ac:spMkLst>
        </pc:spChg>
        <pc:picChg chg="del">
          <ac:chgData name="Angelica Olofsson Fernandez" userId="ce698ed2-e0d9-447d-9759-99f79b696a68" providerId="ADAL" clId="{92EE8805-A51E-4159-A1A9-391876FFDD5D}" dt="2026-08-26T07:21:46.914" v="2360" actId="478"/>
          <ac:picMkLst>
            <pc:docMk/>
            <pc:sldMk cId="3991038390" sldId="285"/>
            <ac:picMk id="6" creationId="{E585128B-31B6-C0C7-0674-D9EE4031D8A7}"/>
          </ac:picMkLst>
        </pc:picChg>
        <pc:picChg chg="add mod">
          <ac:chgData name="Angelica Olofsson Fernandez" userId="ce698ed2-e0d9-447d-9759-99f79b696a68" providerId="ADAL" clId="{92EE8805-A51E-4159-A1A9-391876FFDD5D}" dt="2026-08-26T08:40:04.474" v="2420" actId="1076"/>
          <ac:picMkLst>
            <pc:docMk/>
            <pc:sldMk cId="3991038390" sldId="285"/>
            <ac:picMk id="7" creationId="{7049980E-8DD1-0D57-AB0F-3370F43E9446}"/>
          </ac:picMkLst>
        </pc:picChg>
      </pc:sldChg>
      <pc:sldChg chg="addSp delSp modSp add mod ord">
        <pc:chgData name="Angelica Olofsson Fernandez" userId="ce698ed2-e0d9-447d-9759-99f79b696a68" providerId="ADAL" clId="{92EE8805-A51E-4159-A1A9-391876FFDD5D}" dt="2026-08-26T07:20:58.485" v="2358" actId="207"/>
        <pc:sldMkLst>
          <pc:docMk/>
          <pc:sldMk cId="4216694614" sldId="286"/>
        </pc:sldMkLst>
        <pc:spChg chg="mod">
          <ac:chgData name="Angelica Olofsson Fernandez" userId="ce698ed2-e0d9-447d-9759-99f79b696a68" providerId="ADAL" clId="{92EE8805-A51E-4159-A1A9-391876FFDD5D}" dt="2026-08-26T07:18:43.982" v="2337" actId="26606"/>
          <ac:spMkLst>
            <pc:docMk/>
            <pc:sldMk cId="4216694614" sldId="286"/>
            <ac:spMk id="2" creationId="{FBC4D196-0507-BE68-62ED-93FCAF37C99C}"/>
          </ac:spMkLst>
        </pc:spChg>
        <pc:spChg chg="add del mod">
          <ac:chgData name="Angelica Olofsson Fernandez" userId="ce698ed2-e0d9-447d-9759-99f79b696a68" providerId="ADAL" clId="{92EE8805-A51E-4159-A1A9-391876FFDD5D}" dt="2026-08-26T07:17:10.991" v="2306" actId="478"/>
          <ac:spMkLst>
            <pc:docMk/>
            <pc:sldMk cId="4216694614" sldId="286"/>
            <ac:spMk id="3" creationId="{B6571693-B18A-3647-F859-D1D77A41BFA7}"/>
          </ac:spMkLst>
        </pc:spChg>
        <pc:spChg chg="mod ord">
          <ac:chgData name="Angelica Olofsson Fernandez" userId="ce698ed2-e0d9-447d-9759-99f79b696a68" providerId="ADAL" clId="{92EE8805-A51E-4159-A1A9-391876FFDD5D}" dt="2026-08-26T07:18:43.982" v="2337" actId="26606"/>
          <ac:spMkLst>
            <pc:docMk/>
            <pc:sldMk cId="4216694614" sldId="286"/>
            <ac:spMk id="4" creationId="{1E26C963-240A-76E0-D352-DFC5DB7A77D1}"/>
          </ac:spMkLst>
        </pc:spChg>
        <pc:spChg chg="add mod">
          <ac:chgData name="Angelica Olofsson Fernandez" userId="ce698ed2-e0d9-447d-9759-99f79b696a68" providerId="ADAL" clId="{92EE8805-A51E-4159-A1A9-391876FFDD5D}" dt="2026-08-26T07:20:58.485" v="2358" actId="207"/>
          <ac:spMkLst>
            <pc:docMk/>
            <pc:sldMk cId="4216694614" sldId="286"/>
            <ac:spMk id="12" creationId="{31F07C95-9692-2022-9A4F-136C94C0F47B}"/>
          </ac:spMkLst>
        </pc:spChg>
        <pc:picChg chg="del mod">
          <ac:chgData name="Angelica Olofsson Fernandez" userId="ce698ed2-e0d9-447d-9759-99f79b696a68" providerId="ADAL" clId="{92EE8805-A51E-4159-A1A9-391876FFDD5D}" dt="2026-08-26T07:19:03.416" v="2342" actId="478"/>
          <ac:picMkLst>
            <pc:docMk/>
            <pc:sldMk cId="4216694614" sldId="286"/>
            <ac:picMk id="6" creationId="{2E72F947-85FB-89FA-BAD9-ADE03A940B64}"/>
          </ac:picMkLst>
        </pc:picChg>
        <pc:picChg chg="add mod modCrop">
          <ac:chgData name="Angelica Olofsson Fernandez" userId="ce698ed2-e0d9-447d-9759-99f79b696a68" providerId="ADAL" clId="{92EE8805-A51E-4159-A1A9-391876FFDD5D}" dt="2026-08-26T07:19:30.584" v="2347" actId="1076"/>
          <ac:picMkLst>
            <pc:docMk/>
            <pc:sldMk cId="4216694614" sldId="286"/>
            <ac:picMk id="7" creationId="{1E423A0E-EDBE-20B0-4113-12499AE91D6F}"/>
          </ac:picMkLst>
        </pc:picChg>
        <pc:picChg chg="add mod">
          <ac:chgData name="Angelica Olofsson Fernandez" userId="ce698ed2-e0d9-447d-9759-99f79b696a68" providerId="ADAL" clId="{92EE8805-A51E-4159-A1A9-391876FFDD5D}" dt="2026-08-26T07:20:00.129" v="2351" actId="1076"/>
          <ac:picMkLst>
            <pc:docMk/>
            <pc:sldMk cId="4216694614" sldId="286"/>
            <ac:picMk id="9" creationId="{64CF95CA-E3D9-19F0-805D-DDD08A618529}"/>
          </ac:picMkLst>
        </pc:picChg>
        <pc:picChg chg="add mod">
          <ac:chgData name="Angelica Olofsson Fernandez" userId="ce698ed2-e0d9-447d-9759-99f79b696a68" providerId="ADAL" clId="{92EE8805-A51E-4159-A1A9-391876FFDD5D}" dt="2026-08-26T07:20:38.844" v="2355" actId="1076"/>
          <ac:picMkLst>
            <pc:docMk/>
            <pc:sldMk cId="4216694614" sldId="286"/>
            <ac:picMk id="11" creationId="{2CB49409-428E-0ED3-EEAD-619DB21B9A3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AA7D9-6E8F-6848-B801-C34018DB535A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8FBF2-41F7-F946-B02E-FC17B7F5B9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773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87970" y="1843018"/>
            <a:ext cx="6051952" cy="2311101"/>
          </a:xfrm>
          <a:prstGeom prst="rect">
            <a:avLst/>
          </a:prstGeom>
        </p:spPr>
      </p:pic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00B8B48E-35D9-8376-16E1-9DE19EE2B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CE58CDBA-7050-5A6E-7C42-BE52E5125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683" t="38840" r="37610" b="42613"/>
          <a:stretch>
            <a:fillRect/>
          </a:stretch>
        </p:blipFill>
        <p:spPr>
          <a:xfrm>
            <a:off x="8812612" y="3964051"/>
            <a:ext cx="3244133" cy="2772148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C6390804-05B7-6F11-0888-0E7D6E122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42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2721641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900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"/>
            <a:ext cx="6096000" cy="64165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734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accent5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96101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73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4218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429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87970" y="1843018"/>
            <a:ext cx="6051952" cy="2311101"/>
          </a:xfrm>
          <a:prstGeom prst="rect">
            <a:avLst/>
          </a:prstGeom>
        </p:spPr>
      </p:pic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00B8B48E-35D9-8376-16E1-9DE19EE2B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CE58CDBA-7050-5A6E-7C42-BE52E5125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683" t="38840" r="37610" b="42613"/>
          <a:stretch>
            <a:fillRect/>
          </a:stretch>
        </p:blipFill>
        <p:spPr>
          <a:xfrm>
            <a:off x="8812612" y="3964051"/>
            <a:ext cx="3244133" cy="2772148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C6390804-05B7-6F11-0888-0E7D6E122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7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_ljusblå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7970" y="1843018"/>
            <a:ext cx="6051952" cy="231110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9CDB4F8-2B9F-7705-720E-99E70EA4E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</a:blip>
          <a:srcRect r="14527" b="10104"/>
          <a:stretch>
            <a:fillRect/>
          </a:stretch>
        </p:blipFill>
        <p:spPr>
          <a:xfrm>
            <a:off x="8932099" y="4283480"/>
            <a:ext cx="3124646" cy="2452719"/>
          </a:xfrm>
          <a:prstGeom prst="rect">
            <a:avLst/>
          </a:prstGeom>
        </p:spPr>
      </p:pic>
      <p:sp>
        <p:nvSpPr>
          <p:cNvPr id="3" name="Platshållare för rubrik 1">
            <a:extLst>
              <a:ext uri="{FF2B5EF4-FFF2-40B4-BE49-F238E27FC236}">
                <a16:creationId xmlns:a16="http://schemas.microsoft.com/office/drawing/2014/main" id="{F463E5E4-EE3C-5787-F58E-3FD488620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FAF9F784-CDD0-284A-171E-2A78CAC90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60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3357210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737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_ljusblå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7970" y="1843018"/>
            <a:ext cx="6051952" cy="231110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9CDB4F8-2B9F-7705-720E-99E70EA4E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</a:blip>
          <a:srcRect r="14527" b="10104"/>
          <a:stretch>
            <a:fillRect/>
          </a:stretch>
        </p:blipFill>
        <p:spPr>
          <a:xfrm>
            <a:off x="8932099" y="4283480"/>
            <a:ext cx="3124646" cy="2452719"/>
          </a:xfrm>
          <a:prstGeom prst="rect">
            <a:avLst/>
          </a:prstGeom>
        </p:spPr>
      </p:pic>
      <p:sp>
        <p:nvSpPr>
          <p:cNvPr id="3" name="Platshållare för rubrik 1">
            <a:extLst>
              <a:ext uri="{FF2B5EF4-FFF2-40B4-BE49-F238E27FC236}">
                <a16:creationId xmlns:a16="http://schemas.microsoft.com/office/drawing/2014/main" id="{F463E5E4-EE3C-5787-F58E-3FD488620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FAF9F784-CDD0-284A-171E-2A78CAC90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83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4218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8336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77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987970" y="1843018"/>
            <a:ext cx="6051952" cy="2311101"/>
          </a:xfrm>
          <a:prstGeom prst="rect">
            <a:avLst/>
          </a:prstGeom>
        </p:spPr>
      </p:pic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00B8B48E-35D9-8376-16E1-9DE19EE2B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CE58CDBA-7050-5A6E-7C42-BE52E5125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683" t="38840" r="37610" b="42613"/>
          <a:stretch>
            <a:fillRect/>
          </a:stretch>
        </p:blipFill>
        <p:spPr>
          <a:xfrm>
            <a:off x="8812612" y="3964051"/>
            <a:ext cx="3244133" cy="2772148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C6390804-05B7-6F11-0888-0E7D6E122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8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a / Avslut_ljusblå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6BA4F756-1301-6B95-61DB-318D84361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135255" y="121801"/>
            <a:ext cx="11921490" cy="6614398"/>
          </a:xfrm>
          <a:prstGeom prst="round2DiagRect">
            <a:avLst>
              <a:gd name="adj1" fmla="val 2424"/>
              <a:gd name="adj2" fmla="val 0"/>
            </a:avLst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8B0C561C-39BC-92BA-547E-0E81BE4E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7970" y="1843018"/>
            <a:ext cx="6051952" cy="231110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49CDB4F8-2B9F-7705-720E-99E70EA4E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5000"/>
          </a:blip>
          <a:srcRect r="14527" b="10104"/>
          <a:stretch>
            <a:fillRect/>
          </a:stretch>
        </p:blipFill>
        <p:spPr>
          <a:xfrm>
            <a:off x="8932099" y="4283480"/>
            <a:ext cx="3124646" cy="2452719"/>
          </a:xfrm>
          <a:prstGeom prst="rect">
            <a:avLst/>
          </a:prstGeom>
        </p:spPr>
      </p:pic>
      <p:sp>
        <p:nvSpPr>
          <p:cNvPr id="3" name="Platshållare för rubrik 1">
            <a:extLst>
              <a:ext uri="{FF2B5EF4-FFF2-40B4-BE49-F238E27FC236}">
                <a16:creationId xmlns:a16="http://schemas.microsoft.com/office/drawing/2014/main" id="{F463E5E4-EE3C-5787-F58E-3FD488620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07" y="4534213"/>
            <a:ext cx="10463784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sv-SE" sz="2400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sv-SE"/>
              <a:t>Vi finns i bakgrunden – så vården kan stå i centrum.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FAF9F784-CDD0-284A-171E-2A78CAC90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10595" y="377654"/>
            <a:ext cx="1026319" cy="102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90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45757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00194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4218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83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5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4257046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25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4218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16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80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accent3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057C9E-FC87-FE76-E810-DDCA9DE33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634"/>
            <a:ext cx="9144000" cy="2327934"/>
          </a:xfrm>
        </p:spPr>
        <p:txBody>
          <a:bodyPr anchor="b">
            <a:normAutofit/>
          </a:bodyPr>
          <a:lstStyle>
            <a:lvl1pPr algn="ctr">
              <a:defRPr sz="48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17F396-3C37-BF63-046C-BFDECF673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14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317278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3551D-4B6C-25C8-CBE8-659FBD3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10515600" cy="12961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B70999-C945-3BB5-D8A9-440C801F1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10515600" cy="37600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E466C62-0D56-BDAF-F71A-84D370039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511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B6206-073E-0710-3EA4-3CABDD613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>
            <a:lvl1pPr>
              <a:defRPr sz="3200">
                <a:latin typeface="Georgia" panose="02040502050405020303" pitchFamily="18" charset="0"/>
              </a:defRPr>
            </a:lvl1pPr>
          </a:lstStyle>
          <a:p>
            <a:r>
              <a:rPr lang="sv-SE"/>
              <a:t>Klicka här för att ändra rubriken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A129EDF-FA55-03A0-BF41-6528DF5ABA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4218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86E5F-FC3A-B867-9D12-66ABD282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23CB2F-5201-AF5D-4420-E9460D63A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72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9.sv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sv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1.sv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7A6BD58-2C86-91B3-636D-EA48BAEA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10139439" y="4397388"/>
            <a:ext cx="1816441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9" r:id="rId4"/>
    <p:sldLayoutId id="2147483657" r:id="rId5"/>
    <p:sldLayoutId id="2147483655" r:id="rId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7001D39-4B57-4599-108E-C4FAC0234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45702" y="4397388"/>
            <a:ext cx="1803914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CEDFC8A-DA6D-FABC-AB8D-818E3A16B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35428" y="4387114"/>
            <a:ext cx="1803914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9B539D3-C970-EE99-EA57-4F9FB137F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35428" y="4387114"/>
            <a:ext cx="1803914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6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7A6BD58-2C86-91B3-636D-EA48BAEA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10139439" y="4397388"/>
            <a:ext cx="1816441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53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B95207-97DC-81B9-D04C-9520E153F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69BCD4-96F0-9B47-87F8-23D356D830A6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4043A3FD-DCE2-9B7C-B640-BB9C431B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78162" y="220508"/>
            <a:ext cx="1747774" cy="3399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D68A41CD-AA95-7EAA-34DA-2872E4DF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19088"/>
            <a:ext cx="12192000" cy="438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E213926-AE25-6EEB-98F1-28ED4DAA0107}"/>
              </a:ext>
            </a:extLst>
          </p:cNvPr>
          <p:cNvSpPr txBox="1"/>
          <p:nvPr userDrawn="1"/>
        </p:nvSpPr>
        <p:spPr>
          <a:xfrm>
            <a:off x="575726" y="6461703"/>
            <a:ext cx="1129115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241675" algn="l"/>
                <a:tab pos="6572250" algn="l"/>
                <a:tab pos="9151938" algn="l"/>
              </a:tabLst>
              <a:defRPr/>
            </a:pPr>
            <a:r>
              <a:rPr lang="sv-SE" sz="13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 sortiment av förbrukningsartiklar	Upphandling med sjukvårdskompetens	Trygga och testade produkter	Samverkan mellan regioner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4545AB11-F965-943D-5190-EBB087C0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3599" y="6547173"/>
            <a:ext cx="184423" cy="150173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3FC925-1E61-49C8-4572-B2219F58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99018"/>
            <a:ext cx="10515600" cy="3969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DB8D8AC-5DDF-7BCC-B80B-0A51235B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endParaRPr lang="sv-SE"/>
          </a:p>
        </p:txBody>
      </p:sp>
      <p:pic>
        <p:nvPicPr>
          <p:cNvPr id="19" name="Bild 18">
            <a:extLst>
              <a:ext uri="{FF2B5EF4-FFF2-40B4-BE49-F238E27FC236}">
                <a16:creationId xmlns:a16="http://schemas.microsoft.com/office/drawing/2014/main" id="{869C1A42-4EE2-9246-0902-5B49B4EA6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6797" y="6547173"/>
            <a:ext cx="184423" cy="150173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DD70EAD6-6D32-A943-7ACB-AD01D404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95553" y="6547173"/>
            <a:ext cx="184423" cy="15017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9E8F138E-1B2B-AC69-9E31-BD63828CA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6701" y="6547173"/>
            <a:ext cx="184423" cy="15017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7A6BD58-2C86-91B3-636D-EA48BAEA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10139439" y="4397388"/>
            <a:ext cx="1816441" cy="18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4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varuforsorjningen.se/produkter/kontor-och-hushall/kontorsmaterial-allmant/pennor" TargetMode="Externa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aruforsorjningen.se/produkter/operation-handskar-och-skyddsutrustning/operations-och-undersokningshandskar/undersokningshandskar/undersokn-handske-nitril-bla-m-extra-kemikalietalig-63888?variant=63888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aruforsorjningen.se/storage/F9BBCA4321C1BE3129D1CF00AA2722CD7EE9D6C1F51FB614E76D32D16D22BF00/94ba4f5394064ef1a5d8f49720b351db/pdf/media/cdb0b4b6dbf1444ea012a027b6c5c966/INSTR%20Val%20av%20Kem-tekniska%202026-07.pdf" TargetMode="External"/><Relationship Id="rId2" Type="http://schemas.openxmlformats.org/officeDocument/2006/relationships/hyperlink" Target="https://varuforsorjningen.se/tips-guider-rad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varuforsorjningen.se%2Fstorage%2F54563EEAD74CC699F8B520241F8765304241A2D9B7A38FC3B48E67500F96C051%2Ffda693809bbc42f497915bef35b9780b%2Fxlsx%2Fmedia%2F97e1e7a10ca74ceb9b078b2a9ab11212%2FDesinfektions%25C3%25B6versikt%2520260527.xlsx&amp;wdOrigin=BROWSELINK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varuforsorjningen.se/foer-bestaellare/reklamationer-och-synpunkter/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varuforsorjningen.se/produkt/avtalsgrupp?group=417" TargetMode="Externa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F11F64-798D-0B1E-5A30-13CBC647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Vi finns i bakgrunden – så vården kan stå i centrum.</a:t>
            </a:r>
          </a:p>
        </p:txBody>
      </p:sp>
    </p:spTree>
    <p:extLst>
      <p:ext uri="{BB962C8B-B14F-4D97-AF65-F5344CB8AC3E}">
        <p14:creationId xmlns:p14="http://schemas.microsoft.com/office/powerpoint/2010/main" val="1798076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FF0786-0FEC-4C02-E1F7-D11A44194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672"/>
            <a:ext cx="10515600" cy="658616"/>
          </a:xfrm>
        </p:spPr>
        <p:txBody>
          <a:bodyPr/>
          <a:lstStyle/>
          <a:p>
            <a:r>
              <a:rPr lang="sv-SE"/>
              <a:t>Avtalsstart Gips inklusive tillbehör VF2025-00021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160C1-7380-E54E-F7F3-8CE039C88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728"/>
            <a:ext cx="10515600" cy="4709600"/>
          </a:xfrm>
        </p:spPr>
        <p:txBody>
          <a:bodyPr>
            <a:normAutofit lnSpcReduction="10000"/>
          </a:bodyPr>
          <a:lstStyle/>
          <a:p>
            <a:r>
              <a:rPr lang="sv-SE"/>
              <a:t>Avtalsstart 1 september</a:t>
            </a:r>
          </a:p>
          <a:p>
            <a:r>
              <a:rPr lang="sv-SE"/>
              <a:t>Till stor del samma produkter som vi har idag</a:t>
            </a:r>
          </a:p>
          <a:p>
            <a:r>
              <a:rPr lang="sv-SE"/>
              <a:t>Från </a:t>
            </a:r>
            <a:r>
              <a:rPr lang="sv-SE" err="1"/>
              <a:t>Essity</a:t>
            </a:r>
            <a:r>
              <a:rPr lang="sv-SE"/>
              <a:t> kommer vi ha samma produkter i dessa grupper:</a:t>
            </a:r>
          </a:p>
          <a:p>
            <a:pPr lvl="1"/>
            <a:r>
              <a:rPr lang="sv-SE"/>
              <a:t>Allt gips, tejp samt all ren polstervadd, strumpa och vante, hård skena av glasfibergips, </a:t>
            </a:r>
            <a:r>
              <a:rPr lang="sv-SE" err="1"/>
              <a:t>kardborrsbandkit</a:t>
            </a:r>
            <a:r>
              <a:rPr lang="sv-SE"/>
              <a:t> för </a:t>
            </a:r>
            <a:r>
              <a:rPr lang="sv-SE" err="1"/>
              <a:t>ortoser</a:t>
            </a:r>
            <a:r>
              <a:rPr lang="sv-SE"/>
              <a:t> och </a:t>
            </a:r>
            <a:r>
              <a:rPr lang="sv-SE" err="1"/>
              <a:t>ortos</a:t>
            </a:r>
            <a:r>
              <a:rPr lang="sv-SE"/>
              <a:t> för fotledsstukningar nu endast universalutförande.</a:t>
            </a:r>
          </a:p>
          <a:p>
            <a:pPr lvl="1"/>
            <a:r>
              <a:rPr lang="sv-SE" err="1"/>
              <a:t>Essity</a:t>
            </a:r>
            <a:r>
              <a:rPr lang="sv-SE"/>
              <a:t> är också leverantör på </a:t>
            </a:r>
            <a:r>
              <a:rPr lang="sv-SE" err="1"/>
              <a:t>kantpolster</a:t>
            </a:r>
            <a:r>
              <a:rPr lang="sv-SE"/>
              <a:t> men med en annan produkt än som tidigare varit avtalad.</a:t>
            </a:r>
          </a:p>
          <a:p>
            <a:r>
              <a:rPr lang="sv-SE"/>
              <a:t>Steril polstervadd kommer som tidigare från </a:t>
            </a:r>
            <a:r>
              <a:rPr lang="sv-SE" err="1"/>
              <a:t>Mediplast</a:t>
            </a:r>
            <a:endParaRPr lang="sv-SE"/>
          </a:p>
          <a:p>
            <a:r>
              <a:rPr lang="sv-SE" err="1"/>
              <a:t>Humerusbandage</a:t>
            </a:r>
            <a:r>
              <a:rPr lang="sv-SE"/>
              <a:t> med tillbehör kommer som tidigare från </a:t>
            </a:r>
            <a:r>
              <a:rPr lang="sv-SE" err="1"/>
              <a:t>NordiCare</a:t>
            </a:r>
            <a:r>
              <a:rPr lang="sv-SE"/>
              <a:t> Ortopedi &amp; Rehab AB förutom i </a:t>
            </a:r>
            <a:r>
              <a:rPr lang="sv-SE" err="1"/>
              <a:t>stl</a:t>
            </a:r>
            <a:r>
              <a:rPr lang="sv-SE"/>
              <a:t> XS som kommer från </a:t>
            </a:r>
            <a:r>
              <a:rPr lang="sv-SE" err="1"/>
              <a:t>Embreis</a:t>
            </a:r>
            <a:r>
              <a:rPr lang="sv-SE"/>
              <a:t> AB</a:t>
            </a:r>
          </a:p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FABE51-C990-7BC2-09E5-CEA5AE06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25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D1C67-4BAA-DAC5-1A69-BBAD4838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19522"/>
            <a:ext cx="4273750" cy="1314006"/>
          </a:xfrm>
        </p:spPr>
        <p:txBody>
          <a:bodyPr anchor="b">
            <a:normAutofit/>
          </a:bodyPr>
          <a:lstStyle/>
          <a:p>
            <a:r>
              <a:rPr lang="sv-SE"/>
              <a:t>Nyheter på avtalet</a:t>
            </a:r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99E55D3A-8C2A-07AA-61C5-64AC6ED1102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39"/>
          <a:stretch>
            <a:fillRect/>
          </a:stretch>
        </p:blipFill>
        <p:spPr>
          <a:xfrm>
            <a:off x="6096000" y="10"/>
            <a:ext cx="6096000" cy="6421811"/>
          </a:xfrm>
          <a:prstGeom prst="rect">
            <a:avLst/>
          </a:prstGeom>
          <a:noFill/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ABDD173-2217-E1EE-A159-2558EA17E8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/>
          <a:p>
            <a:r>
              <a:rPr lang="sv-SE"/>
              <a:t>Leverantör </a:t>
            </a:r>
            <a:r>
              <a:rPr lang="sv-SE" err="1"/>
              <a:t>Embreis</a:t>
            </a:r>
            <a:r>
              <a:rPr lang="sv-SE"/>
              <a:t> AB</a:t>
            </a:r>
          </a:p>
          <a:p>
            <a:r>
              <a:rPr lang="sv-SE" err="1"/>
              <a:t>Ortos</a:t>
            </a:r>
            <a:r>
              <a:rPr lang="sv-SE"/>
              <a:t> till axel med </a:t>
            </a:r>
            <a:r>
              <a:rPr lang="sv-SE" err="1"/>
              <a:t>wedge</a:t>
            </a:r>
            <a:r>
              <a:rPr lang="sv-SE"/>
              <a:t> 15 grader</a:t>
            </a:r>
          </a:p>
          <a:p>
            <a:r>
              <a:rPr lang="sv-SE"/>
              <a:t>Leverantörens artikelnummer: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err="1"/>
              <a:t>Axelortos</a:t>
            </a:r>
            <a:r>
              <a:rPr lang="sv-SE"/>
              <a:t> mindre än 34cm R011012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err="1"/>
              <a:t>Axelortos</a:t>
            </a:r>
            <a:r>
              <a:rPr lang="sv-SE"/>
              <a:t> mellan 35-39cm R011013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err="1"/>
              <a:t>Axelortos</a:t>
            </a:r>
            <a:r>
              <a:rPr lang="sv-SE"/>
              <a:t> mer än 39cm R011014</a:t>
            </a:r>
          </a:p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FB3A892-E3D8-44E1-7642-421AA360B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69BCD4-96F0-9B47-87F8-23D356D830A6}" type="slidenum">
              <a:rPr lang="sv-SE" smtClean="0"/>
              <a:pPr>
                <a:spcAft>
                  <a:spcPts val="600"/>
                </a:spcAft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951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37EC0-2827-AEB9-4C2A-F35BF8435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Nu finns munskydd för barn att beställa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D2AD27B-6C70-5961-8BF3-7762D922CEF3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EF33CB8-67A2-2247-CB20-7FC0B81B1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v-SE"/>
              <a:t>Pediatriskt munskydd med </a:t>
            </a:r>
            <a:r>
              <a:rPr lang="sv-SE" err="1"/>
              <a:t>öronband</a:t>
            </a:r>
            <a:r>
              <a:rPr lang="sv-SE"/>
              <a:t> klass IIR</a:t>
            </a:r>
          </a:p>
          <a:p>
            <a:r>
              <a:rPr lang="sv-SE"/>
              <a:t>Art nr: NONE27374P</a:t>
            </a:r>
          </a:p>
          <a:p>
            <a:r>
              <a:rPr lang="sv-SE" b="1"/>
              <a:t>1,20 kr</a:t>
            </a:r>
            <a:r>
              <a:rPr lang="sv-SE"/>
              <a:t>/styck</a:t>
            </a:r>
          </a:p>
          <a:p>
            <a:r>
              <a:rPr lang="sv-SE"/>
              <a:t>Leverantör: </a:t>
            </a:r>
            <a:r>
              <a:rPr lang="sv-SE" err="1"/>
              <a:t>Mediplast</a:t>
            </a:r>
            <a:r>
              <a:rPr lang="sv-SE"/>
              <a:t> AB</a:t>
            </a:r>
          </a:p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C54DE42-AEA8-914E-5402-D321EAD1E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DAB5555-9C4A-1F85-0EC5-A6345107C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691" y="1099376"/>
            <a:ext cx="4654726" cy="422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00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037B8C-3252-8DBD-076A-7A05673E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6672"/>
            <a:ext cx="10515600" cy="743998"/>
          </a:xfrm>
        </p:spPr>
        <p:txBody>
          <a:bodyPr anchor="ctr">
            <a:normAutofit/>
          </a:bodyPr>
          <a:lstStyle/>
          <a:p>
            <a:r>
              <a:rPr lang="sv-SE"/>
              <a:t>Information om sterilpåsar papper/plast ångautoklav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55292-28FA-1BCA-51F6-DDCDBE75C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0670"/>
            <a:ext cx="7231145" cy="472065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/>
              <a:t>Vid reklamationer av sterilpåsar behöver </a:t>
            </a:r>
            <a:r>
              <a:rPr lang="sv-SE" err="1"/>
              <a:t>OneMed</a:t>
            </a:r>
            <a:r>
              <a:rPr lang="sv-SE"/>
              <a:t> följande information:</a:t>
            </a:r>
          </a:p>
          <a:p>
            <a:r>
              <a:rPr lang="sv-SE"/>
              <a:t>Enhetens namn</a:t>
            </a:r>
          </a:p>
          <a:p>
            <a:r>
              <a:rPr lang="sv-SE"/>
              <a:t>Kundnummer eller ordernummer</a:t>
            </a:r>
          </a:p>
          <a:p>
            <a:r>
              <a:rPr lang="sv-SE"/>
              <a:t>Artikelnummer</a:t>
            </a:r>
          </a:p>
          <a:p>
            <a:r>
              <a:rPr lang="sv-SE"/>
              <a:t>LOT-nummer</a:t>
            </a:r>
          </a:p>
          <a:p>
            <a:r>
              <a:rPr lang="sv-SE"/>
              <a:t>Antal påsar som felar</a:t>
            </a:r>
          </a:p>
          <a:p>
            <a:r>
              <a:rPr lang="sv-SE"/>
              <a:t>Till vilken adress de ska ställa returetiketten</a:t>
            </a:r>
          </a:p>
          <a:p>
            <a:r>
              <a:rPr lang="sv-SE"/>
              <a:t>Beskrivning av felet</a:t>
            </a:r>
          </a:p>
          <a:p>
            <a:r>
              <a:rPr lang="sv-SE"/>
              <a:t>Vilket program som används</a:t>
            </a:r>
          </a:p>
          <a:p>
            <a:r>
              <a:rPr lang="sv-SE"/>
              <a:t>Antal minuter / Antal grader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De önskar även se protokoll för svetsutrustning och hur de kalibrerats och underhållits.</a:t>
            </a:r>
          </a:p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A5107A8-4085-A55D-2FF7-6CFF21284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69BCD4-96F0-9B47-87F8-23D356D830A6}" type="slidenum">
              <a:rPr lang="sv-SE" smtClean="0"/>
              <a:pPr>
                <a:spcAft>
                  <a:spcPts val="600"/>
                </a:spcAft>
              </a:pPr>
              <a:t>13</a:t>
            </a:fld>
            <a:endParaRPr lang="sv-SE"/>
          </a:p>
        </p:txBody>
      </p:sp>
      <p:pic>
        <p:nvPicPr>
          <p:cNvPr id="6" name="Bild 5" descr="Utropstecken med hel fyllning">
            <a:extLst>
              <a:ext uri="{FF2B5EF4-FFF2-40B4-BE49-F238E27FC236}">
                <a16:creationId xmlns:a16="http://schemas.microsoft.com/office/drawing/2014/main" id="{D77CB7A4-B2C6-B7BA-6823-1EC4C5BE9E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07926" y="1838227"/>
            <a:ext cx="2722062" cy="272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8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5A1D8DF-9A22-8A0A-BA9B-06E52ED9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048"/>
            <a:ext cx="10515600" cy="650449"/>
          </a:xfrm>
        </p:spPr>
        <p:txBody>
          <a:bodyPr>
            <a:normAutofit fontScale="90000"/>
          </a:bodyPr>
          <a:lstStyle/>
          <a:p>
            <a:r>
              <a:rPr lang="sv-SE"/>
              <a:t>Information om kommande förändring i sortiment - </a:t>
            </a:r>
            <a:r>
              <a:rPr lang="sv-SE" b="1"/>
              <a:t>pennor</a:t>
            </a:r>
            <a:r>
              <a:rPr lang="sv-SE"/>
              <a:t>.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CF24545-472F-BA0D-A434-44D1401C8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10327"/>
            <a:ext cx="9814089" cy="485100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v-SE" sz="4900"/>
              <a:t>Det har framkommit att vissa pennor i Varuförsörjningens sortiment inte uppfyller ställda miljökrav. Då det finns likvärdiga alternativ i vårt övriga sortiment kommer de pennor som inte uppfyller kraven att utgå under tredje kvartalet, 2026. </a:t>
            </a:r>
          </a:p>
          <a:p>
            <a:pPr marL="0" indent="0">
              <a:buNone/>
            </a:pPr>
            <a:endParaRPr lang="sv-SE" sz="4900"/>
          </a:p>
          <a:p>
            <a:pPr marL="0" indent="0">
              <a:buNone/>
            </a:pPr>
            <a:r>
              <a:rPr lang="sv-SE" sz="4900" u="sng"/>
              <a:t>Berörda artiklar:</a:t>
            </a:r>
          </a:p>
          <a:p>
            <a:pPr marL="0" indent="0">
              <a:buNone/>
            </a:pPr>
            <a:r>
              <a:rPr lang="sv-SE" sz="4900"/>
              <a:t> 2203831                     Kulpenna </a:t>
            </a:r>
            <a:r>
              <a:rPr lang="sv-SE" sz="4900" err="1"/>
              <a:t>Niceday</a:t>
            </a:r>
            <a:r>
              <a:rPr lang="sv-SE" sz="4900"/>
              <a:t> 590 blå</a:t>
            </a:r>
          </a:p>
          <a:p>
            <a:pPr marL="0" indent="0">
              <a:buNone/>
            </a:pPr>
            <a:r>
              <a:rPr lang="sv-SE" sz="4900"/>
              <a:t>2204091                     Kulpenna </a:t>
            </a:r>
            <a:r>
              <a:rPr lang="sv-SE" sz="4900" err="1"/>
              <a:t>Frixion</a:t>
            </a:r>
            <a:r>
              <a:rPr lang="sv-SE" sz="4900"/>
              <a:t> </a:t>
            </a:r>
            <a:r>
              <a:rPr lang="sv-SE" sz="4900" err="1"/>
              <a:t>Clicker</a:t>
            </a:r>
            <a:r>
              <a:rPr lang="sv-SE" sz="4900"/>
              <a:t> 07blå</a:t>
            </a:r>
          </a:p>
          <a:p>
            <a:pPr marL="0" indent="0">
              <a:buNone/>
            </a:pPr>
            <a:r>
              <a:rPr lang="sv-SE" sz="4900"/>
              <a:t>2204092                     Kulpenna </a:t>
            </a:r>
            <a:r>
              <a:rPr lang="sv-SE" sz="4900" err="1"/>
              <a:t>Frixion</a:t>
            </a:r>
            <a:r>
              <a:rPr lang="sv-SE" sz="4900"/>
              <a:t> </a:t>
            </a:r>
            <a:r>
              <a:rPr lang="sv-SE" sz="4900" err="1"/>
              <a:t>Clicker</a:t>
            </a:r>
            <a:r>
              <a:rPr lang="sv-SE" sz="4900"/>
              <a:t> 07röd</a:t>
            </a:r>
          </a:p>
          <a:p>
            <a:pPr marL="0" indent="0">
              <a:buNone/>
            </a:pPr>
            <a:r>
              <a:rPr lang="sv-SE" sz="4900"/>
              <a:t>2204094                     Kulpenna </a:t>
            </a:r>
            <a:r>
              <a:rPr lang="sv-SE" sz="4900" err="1"/>
              <a:t>Frixion</a:t>
            </a:r>
            <a:r>
              <a:rPr lang="sv-SE" sz="4900"/>
              <a:t> </a:t>
            </a:r>
            <a:r>
              <a:rPr lang="sv-SE" sz="4900" err="1"/>
              <a:t>Clicker</a:t>
            </a:r>
            <a:r>
              <a:rPr lang="sv-SE" sz="4900"/>
              <a:t> 07sva</a:t>
            </a:r>
          </a:p>
          <a:p>
            <a:pPr marL="0" indent="0">
              <a:buNone/>
            </a:pPr>
            <a:r>
              <a:rPr lang="sv-SE" sz="4900"/>
              <a:t>2213221                     Kulpenna Bic </a:t>
            </a:r>
            <a:r>
              <a:rPr lang="sv-SE" sz="4900" err="1"/>
              <a:t>Clic</a:t>
            </a:r>
            <a:r>
              <a:rPr lang="sv-SE" sz="4900"/>
              <a:t> M10 blå</a:t>
            </a:r>
          </a:p>
          <a:p>
            <a:pPr marL="0" indent="0">
              <a:buNone/>
            </a:pPr>
            <a:r>
              <a:rPr lang="sv-SE" sz="4900"/>
              <a:t>2213222                     Kulpenna Bic </a:t>
            </a:r>
            <a:r>
              <a:rPr lang="sv-SE" sz="4900" err="1"/>
              <a:t>Clic</a:t>
            </a:r>
            <a:r>
              <a:rPr lang="sv-SE" sz="4900"/>
              <a:t> M10 röd</a:t>
            </a:r>
          </a:p>
          <a:p>
            <a:pPr marL="0" indent="0">
              <a:buNone/>
            </a:pPr>
            <a:r>
              <a:rPr lang="sv-SE" sz="4900"/>
              <a:t>2216570                     Stiftpenna </a:t>
            </a:r>
            <a:r>
              <a:rPr lang="sv-SE" sz="4900" err="1"/>
              <a:t>Niceday</a:t>
            </a:r>
            <a:r>
              <a:rPr lang="sv-SE" sz="4900"/>
              <a:t> 7101 0,5</a:t>
            </a:r>
          </a:p>
          <a:p>
            <a:pPr marL="0" indent="0">
              <a:buNone/>
            </a:pPr>
            <a:r>
              <a:rPr lang="sv-SE" sz="4900"/>
              <a:t>2216770                     Stiftpenna </a:t>
            </a:r>
            <a:r>
              <a:rPr lang="sv-SE" sz="4900" err="1"/>
              <a:t>Niceday</a:t>
            </a:r>
            <a:r>
              <a:rPr lang="sv-SE" sz="4900"/>
              <a:t> 7101 0,7</a:t>
            </a:r>
          </a:p>
          <a:p>
            <a:pPr marL="0" indent="0">
              <a:buNone/>
            </a:pPr>
            <a:r>
              <a:rPr lang="sv-SE" sz="4900"/>
              <a:t>2204461                     Kulpenna SA-4000 blå</a:t>
            </a:r>
          </a:p>
          <a:p>
            <a:pPr marL="0" indent="0">
              <a:buNone/>
            </a:pPr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538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9127A-86B9-0C0A-DBAB-65620C2BB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3630B33-93C4-31BD-3463-98D072B5D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672"/>
            <a:ext cx="10515600" cy="903712"/>
          </a:xfrm>
        </p:spPr>
        <p:txBody>
          <a:bodyPr>
            <a:normAutofit fontScale="90000"/>
          </a:bodyPr>
          <a:lstStyle/>
          <a:p>
            <a:r>
              <a:rPr lang="sv-SE"/>
              <a:t>Information om kommande förändring i sortiment - </a:t>
            </a:r>
            <a:r>
              <a:rPr lang="sv-SE" b="1"/>
              <a:t>pennor</a:t>
            </a:r>
            <a:r>
              <a:rPr lang="sv-SE"/>
              <a:t>.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DFCFD22-89F7-842B-2DF7-8113DB05F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1093"/>
            <a:ext cx="9277350" cy="43702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/>
          </a:p>
          <a:p>
            <a:pPr marL="0" indent="0">
              <a:buNone/>
            </a:pPr>
            <a:r>
              <a:rPr lang="sv-SE" sz="1800"/>
              <a:t>Nedan pennor utgår också från sortimentet men ersätts av andra miljövänligare produkter.</a:t>
            </a:r>
          </a:p>
          <a:p>
            <a:pPr marL="0" indent="0">
              <a:buNone/>
            </a:pPr>
            <a:endParaRPr lang="sv-SE" sz="1800"/>
          </a:p>
          <a:p>
            <a:pPr marL="0" indent="0">
              <a:lnSpc>
                <a:spcPct val="100000"/>
              </a:lnSpc>
              <a:buNone/>
            </a:pPr>
            <a:r>
              <a:rPr lang="sv-SE" sz="1800"/>
              <a:t>2213351        Kulpenna Super Grip fin blå                        ersättare: 2204141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800"/>
              <a:t>2213354        Kulpenna Super Grip fin svart                    ersättare: 2204144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800"/>
              <a:t>2409227        WB-penna sudd &amp; magnet svart               ersättare: 2409034</a:t>
            </a:r>
          </a:p>
          <a:p>
            <a:pPr marL="0" indent="0">
              <a:buNone/>
            </a:pPr>
            <a:endParaRPr lang="sv-SE" sz="1800"/>
          </a:p>
          <a:p>
            <a:pPr marL="0" indent="0">
              <a:buNone/>
            </a:pPr>
            <a:r>
              <a:rPr lang="sv-SE" sz="1800"/>
              <a:t>Vi hänvisar till vårt befintliga sortiment av pennor som uppfyller aktuella miljökrav.</a:t>
            </a:r>
          </a:p>
          <a:p>
            <a:pPr marL="0" indent="0">
              <a:buNone/>
            </a:pPr>
            <a:r>
              <a:rPr lang="sv-SE" sz="1800" u="sng">
                <a:hlinkClick r:id="rId2"/>
              </a:rPr>
              <a:t>Pennor | Varuförsörjningen</a:t>
            </a:r>
            <a:endParaRPr lang="sv-SE" sz="1800"/>
          </a:p>
          <a:p>
            <a:pPr marL="0" indent="0">
              <a:buNone/>
            </a:pPr>
            <a:endParaRPr lang="sv-SE"/>
          </a:p>
          <a:p>
            <a:endParaRPr lang="sv-SE"/>
          </a:p>
          <a:p>
            <a:pPr marL="0" indent="0">
              <a:buNone/>
            </a:pPr>
            <a:endParaRPr lang="sv-SE"/>
          </a:p>
          <a:p>
            <a:endParaRPr lang="sv-SE"/>
          </a:p>
          <a:p>
            <a:endParaRPr lang="sv-SE"/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2792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02624C-1148-BDE2-4A0A-A9FD098C0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3057"/>
            <a:ext cx="5864525" cy="1296140"/>
          </a:xfrm>
        </p:spPr>
        <p:txBody>
          <a:bodyPr>
            <a:normAutofit fontScale="90000"/>
          </a:bodyPr>
          <a:lstStyle/>
          <a:p>
            <a:r>
              <a:rPr lang="sv-SE"/>
              <a:t>Information </a:t>
            </a:r>
            <a:r>
              <a:rPr lang="sv-SE" err="1"/>
              <a:t>ögonoperationsset</a:t>
            </a:r>
            <a:r>
              <a:rPr lang="sv-SE"/>
              <a:t> </a:t>
            </a:r>
            <a:r>
              <a:rPr lang="sv-SE" err="1"/>
              <a:t>vitrektomi</a:t>
            </a:r>
            <a:r>
              <a:rPr lang="sv-SE"/>
              <a:t> - endast Västmanland/Örebro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AFBAC6-F592-F588-3547-7E8F1E15F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02"/>
            <a:ext cx="5381445" cy="3760026"/>
          </a:xfrm>
        </p:spPr>
        <p:txBody>
          <a:bodyPr/>
          <a:lstStyle/>
          <a:p>
            <a:r>
              <a:rPr lang="sv-SE"/>
              <a:t>Nytt </a:t>
            </a:r>
            <a:r>
              <a:rPr lang="sv-SE" err="1"/>
              <a:t>ögonoperationsset</a:t>
            </a:r>
            <a:r>
              <a:rPr lang="sv-SE"/>
              <a:t> </a:t>
            </a:r>
            <a:r>
              <a:rPr lang="sv-SE" err="1"/>
              <a:t>vitrektomi</a:t>
            </a:r>
            <a:r>
              <a:rPr lang="sv-SE"/>
              <a:t> från </a:t>
            </a:r>
            <a:r>
              <a:rPr lang="sv-SE" err="1"/>
              <a:t>Mölnycke</a:t>
            </a:r>
            <a:r>
              <a:rPr lang="sv-SE"/>
              <a:t> godkänt och finns snart beställningsbart. </a:t>
            </a:r>
          </a:p>
          <a:p>
            <a:r>
              <a:rPr lang="sv-SE"/>
              <a:t>Artikelnummer 97052188-07</a:t>
            </a:r>
          </a:p>
          <a:p>
            <a:r>
              <a:rPr lang="sv-SE"/>
              <a:t>Innebär en mindre prishöjning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A7577F-3CA1-9C9D-6A9B-EC6020306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16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E360CE3-83AC-767D-E87F-80655EB37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902" y="0"/>
            <a:ext cx="5170098" cy="641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56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A742E-A432-01FA-5B21-BE248388A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D3B6BB7-E717-9FBA-F424-8DAA53E86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416" y="141538"/>
            <a:ext cx="6196584" cy="5926872"/>
          </a:xfrm>
          <a:prstGeom prst="rect">
            <a:avLst/>
          </a:prstGeom>
          <a:noFill/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B39DB45-2CEF-8C3D-6526-4151CE404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641" y="2213518"/>
            <a:ext cx="4273750" cy="3454262"/>
          </a:xfrm>
        </p:spPr>
        <p:txBody>
          <a:bodyPr/>
          <a:lstStyle/>
          <a:p>
            <a:r>
              <a:rPr lang="sv-SE"/>
              <a:t>Vi har lagt till ett dokument till artikelbeskrivningen för </a:t>
            </a:r>
            <a:r>
              <a:rPr lang="sv-SE">
                <a:hlinkClick r:id="rId3" tooltip="https://varuforsorjningen.se/produkter/operation-handskar-och-skyddsutrustning/operations-och-undersokningshandskar/undersokningshandskar/undersokn-handske-nitril-bla-m-extra-kemikalietalig-63888?variant=63888"/>
              </a:rPr>
              <a:t>Undersökningshandske </a:t>
            </a:r>
            <a:r>
              <a:rPr lang="sv-SE" err="1">
                <a:hlinkClick r:id="rId3" tooltip="https://varuforsorjningen.se/produkter/operation-handskar-och-skyddsutrustning/operations-och-undersokningshandskar/undersokningshandskar/undersokn-handske-nitril-bla-m-extra-kemikalietalig-63888?variant=63888"/>
              </a:rPr>
              <a:t>nitril</a:t>
            </a:r>
            <a:r>
              <a:rPr lang="sv-SE">
                <a:hlinkClick r:id="rId3" tooltip="https://varuforsorjningen.se/produkter/operation-handskar-och-skyddsutrustning/operations-och-undersokningshandskar/undersokningshandskar/undersokn-handske-nitril-bla-m-extra-kemikalietalig-63888?variant=63888"/>
              </a:rPr>
              <a:t> blå extra kemikalietålig </a:t>
            </a:r>
            <a:r>
              <a:rPr lang="sv-SE" err="1">
                <a:hlinkClick r:id="rId3" tooltip="https://varuforsorjningen.se/produkter/operation-handskar-och-skyddsutrustning/operations-och-undersokningshandskar/undersokningshandskar/undersokn-handske-nitril-bla-m-extra-kemikalietalig-63888?variant=63888"/>
              </a:rPr>
              <a:t>strl</a:t>
            </a:r>
            <a:r>
              <a:rPr lang="sv-SE">
                <a:hlinkClick r:id="rId3" tooltip="https://varuforsorjningen.se/produkter/operation-handskar-och-skyddsutrustning/operations-och-undersokningshandskar/undersokningshandskar/undersokn-handske-nitril-bla-m-extra-kemikalietalig-63888?variant=63888"/>
              </a:rPr>
              <a:t> M - Varuförsörjningen</a:t>
            </a:r>
            <a:r>
              <a:rPr lang="sv-SE"/>
              <a:t> (och de andra storlekarna) med genombrottstid för olika kemikalier. Det är främst viktig information för personer som jobbar i labb med specifika starka kemikalier, då handskarna inte ger  ett garanterat skydd mot alla typer av kemikalier.</a:t>
            </a:r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158EC2-D3D5-3ED2-5F9D-B4C2873C3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69BCD4-96F0-9B47-87F8-23D356D830A6}" type="slidenum">
              <a:rPr lang="sv-SE" smtClean="0"/>
              <a:pPr>
                <a:spcAft>
                  <a:spcPts val="600"/>
                </a:spcAft>
              </a:pPr>
              <a:t>17</a:t>
            </a:fld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9DA8981C-A569-679D-1537-2D01B62ED3C2}"/>
              </a:ext>
            </a:extLst>
          </p:cNvPr>
          <p:cNvSpPr/>
          <p:nvPr/>
        </p:nvSpPr>
        <p:spPr>
          <a:xfrm>
            <a:off x="5867596" y="4852022"/>
            <a:ext cx="2116197" cy="624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4C3585A-4592-12E1-7FCE-2C9B59582955}"/>
              </a:ext>
            </a:extLst>
          </p:cNvPr>
          <p:cNvSpPr txBox="1"/>
          <p:nvPr/>
        </p:nvSpPr>
        <p:spPr>
          <a:xfrm>
            <a:off x="858641" y="989813"/>
            <a:ext cx="44297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>
                <a:latin typeface="Georgia" panose="02040502050405020303" pitchFamily="18" charset="0"/>
              </a:rPr>
              <a:t>Genombrottstid kemikalier</a:t>
            </a:r>
          </a:p>
        </p:txBody>
      </p:sp>
    </p:spTree>
    <p:extLst>
      <p:ext uri="{BB962C8B-B14F-4D97-AF65-F5344CB8AC3E}">
        <p14:creationId xmlns:p14="http://schemas.microsoft.com/office/powerpoint/2010/main" val="2665988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EF259-46EE-3C50-EF9C-CEB91A702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501"/>
            <a:ext cx="10515600" cy="1295237"/>
          </a:xfrm>
        </p:spPr>
        <p:txBody>
          <a:bodyPr anchor="ctr">
            <a:normAutofit/>
          </a:bodyPr>
          <a:lstStyle/>
          <a:p>
            <a:r>
              <a:rPr lang="sv-SE"/>
              <a:t>Val av kem-tekniska artiklar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E6AA95-BC98-C1E6-5270-4BDFEFC46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6229" y="2401302"/>
            <a:ext cx="7227570" cy="3760026"/>
          </a:xfrm>
        </p:spPr>
        <p:txBody>
          <a:bodyPr>
            <a:normAutofit/>
          </a:bodyPr>
          <a:lstStyle/>
          <a:p>
            <a:r>
              <a:rPr lang="sv-SE"/>
              <a:t>Kem-tekniska artiklar är alla kemiska varor där vissa kan påverka oss eller vår omvärld negativt om de används på fel sätt, dessutom kan namnen på artiklarna vara intetsägande.</a:t>
            </a:r>
          </a:p>
          <a:p>
            <a:r>
              <a:rPr lang="sv-SE"/>
              <a:t>Vi har därför tagit fram en guide som ni hittar på hemsidan under ”</a:t>
            </a:r>
            <a:r>
              <a:rPr lang="sv-SE">
                <a:hlinkClick r:id="rId2"/>
              </a:rPr>
              <a:t>Tips, guider &amp; råd</a:t>
            </a:r>
            <a:r>
              <a:rPr lang="sv-SE"/>
              <a:t>”</a:t>
            </a:r>
          </a:p>
          <a:p>
            <a:r>
              <a:rPr lang="sv-SE">
                <a:hlinkClick r:id="rId3"/>
              </a:rPr>
              <a:t>Val av kem-tekniska artiklar.pdf</a:t>
            </a:r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6FFAA07-D530-0876-D4B2-E1588A692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69BCD4-96F0-9B47-87F8-23D356D830A6}" type="slidenum">
              <a:rPr lang="sv-SE" smtClean="0"/>
              <a:pPr>
                <a:spcAft>
                  <a:spcPts val="600"/>
                </a:spcAft>
              </a:pPr>
              <a:t>18</a:t>
            </a:fld>
            <a:endParaRPr lang="sv-SE"/>
          </a:p>
        </p:txBody>
      </p:sp>
      <p:pic>
        <p:nvPicPr>
          <p:cNvPr id="6" name="Bild 5" descr="Bägare kontur">
            <a:extLst>
              <a:ext uri="{FF2B5EF4-FFF2-40B4-BE49-F238E27FC236}">
                <a16:creationId xmlns:a16="http://schemas.microsoft.com/office/drawing/2014/main" id="{7911C211-221C-B180-7CC2-3B8C77856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425" y="2237250"/>
            <a:ext cx="3097529" cy="309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49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EC343-E543-843B-BA0E-04F00CA5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C4D196-0507-BE68-62ED-93FCAF37C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672"/>
            <a:ext cx="10515600" cy="645454"/>
          </a:xfrm>
        </p:spPr>
        <p:txBody>
          <a:bodyPr/>
          <a:lstStyle/>
          <a:p>
            <a:r>
              <a:rPr lang="sv-SE"/>
              <a:t>Nytt på hemsidan - avtalsstarter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26C963-240A-76E0-D352-DFC5DB7A7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19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423A0E-EDBE-20B0-4113-12499AE91D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58" r="6419"/>
          <a:stretch>
            <a:fillRect/>
          </a:stretch>
        </p:blipFill>
        <p:spPr>
          <a:xfrm>
            <a:off x="6916366" y="92309"/>
            <a:ext cx="4610912" cy="6258039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4CF95CA-E3D9-19F0-805D-DDD08A618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68" y="1702340"/>
            <a:ext cx="6590298" cy="188394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CB49409-428E-0ED3-EEAD-619DB21B9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68" y="3586283"/>
            <a:ext cx="6595051" cy="2819194"/>
          </a:xfrm>
          <a:prstGeom prst="rect">
            <a:avLst/>
          </a:prstGeom>
        </p:spPr>
      </p:pic>
      <p:sp>
        <p:nvSpPr>
          <p:cNvPr id="12" name="Ellips 11">
            <a:extLst>
              <a:ext uri="{FF2B5EF4-FFF2-40B4-BE49-F238E27FC236}">
                <a16:creationId xmlns:a16="http://schemas.microsoft.com/office/drawing/2014/main" id="{31F07C95-9692-2022-9A4F-136C94C0F47B}"/>
              </a:ext>
            </a:extLst>
          </p:cNvPr>
          <p:cNvSpPr/>
          <p:nvPr/>
        </p:nvSpPr>
        <p:spPr>
          <a:xfrm>
            <a:off x="2081719" y="6138153"/>
            <a:ext cx="768485" cy="2121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669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5A1D8DF-9A22-8A0A-BA9B-06E52ED9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84" y="652487"/>
            <a:ext cx="7175061" cy="1314006"/>
          </a:xfrm>
        </p:spPr>
        <p:txBody>
          <a:bodyPr anchor="b">
            <a:normAutofit fontScale="90000"/>
          </a:bodyPr>
          <a:lstStyle/>
          <a:p>
            <a:r>
              <a:rPr lang="sv-SE"/>
              <a:t>Agenda informationsmöte 26 augusti 2026</a:t>
            </a:r>
            <a:br>
              <a:rPr lang="sv-SE"/>
            </a:br>
            <a:endParaRPr lang="sv-SE"/>
          </a:p>
        </p:txBody>
      </p:sp>
      <p:pic>
        <p:nvPicPr>
          <p:cNvPr id="7" name="Picture 6" descr="Anteckning av en avtalad tid i en almanacka">
            <a:extLst>
              <a:ext uri="{FF2B5EF4-FFF2-40B4-BE49-F238E27FC236}">
                <a16:creationId xmlns:a16="http://schemas.microsoft.com/office/drawing/2014/main" id="{60481E9C-35D0-38C1-E8A6-D28BA373F8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637" b="1"/>
          <a:stretch>
            <a:fillRect/>
          </a:stretch>
        </p:blipFill>
        <p:spPr>
          <a:xfrm>
            <a:off x="544585" y="1707503"/>
            <a:ext cx="4215095" cy="4440378"/>
          </a:xfrm>
          <a:prstGeom prst="rect">
            <a:avLst/>
          </a:prstGeom>
          <a:noFill/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CF24545-472F-BA0D-A434-44D1401C8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7028"/>
            <a:ext cx="4273750" cy="34542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/>
          </a:p>
          <a:p>
            <a:endParaRPr lang="sv-SE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874054E-3804-1A92-8F35-917455692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/>
          <a:lstStyle/>
          <a:p>
            <a:pPr>
              <a:spcAft>
                <a:spcPts val="600"/>
              </a:spcAft>
            </a:pPr>
            <a:fld id="{0769BCD4-96F0-9B47-87F8-23D356D830A6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855741E-E0A9-02E4-C766-4A24B6166D0E}"/>
              </a:ext>
            </a:extLst>
          </p:cNvPr>
          <p:cNvSpPr txBox="1"/>
          <p:nvPr/>
        </p:nvSpPr>
        <p:spPr>
          <a:xfrm>
            <a:off x="5260157" y="1866507"/>
            <a:ext cx="487365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/>
              <a:t>Nya avtal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Bäddmaterial och madrasser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err="1"/>
              <a:t>Blodgrupsserologiska</a:t>
            </a:r>
            <a:r>
              <a:rPr lang="sv-SE"/>
              <a:t> analyser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Diagnostikinstrument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Gips inklusive tillbehör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/>
              <a:t>Allmän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Munskydd för barn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Sterilpåsar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Förändringar pennor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err="1"/>
              <a:t>Virektomi</a:t>
            </a:r>
            <a:r>
              <a:rPr lang="sv-SE"/>
              <a:t> Västmanland/Örebro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Kem-tekniska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Uppdateringar på hemsidan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/>
              <a:t>Frågor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sv-SE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sv-SE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7853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EC58D-B811-B16D-99D0-54B4BC129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672"/>
            <a:ext cx="10515600" cy="645454"/>
          </a:xfrm>
        </p:spPr>
        <p:txBody>
          <a:bodyPr/>
          <a:lstStyle/>
          <a:p>
            <a:r>
              <a:rPr lang="sv-SE"/>
              <a:t>Nytt på hemsidan - instruktionsfilmer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0674145-73FE-1D62-C008-CB0335B21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20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8657FC9-288F-8975-FE4B-ABD1255E7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78604"/>
            <a:ext cx="6580527" cy="248096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F8964B89-4FE4-922D-E9F2-F677CF8A5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140" y="0"/>
            <a:ext cx="4207021" cy="6399303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AC36853A-BE25-E3D2-6CAB-222AA44BB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827" y="3640376"/>
            <a:ext cx="6454068" cy="2758927"/>
          </a:xfrm>
          <a:prstGeom prst="rect">
            <a:avLst/>
          </a:prstGeom>
        </p:spPr>
      </p:pic>
      <p:sp>
        <p:nvSpPr>
          <p:cNvPr id="16" name="Ellips 15">
            <a:extLst>
              <a:ext uri="{FF2B5EF4-FFF2-40B4-BE49-F238E27FC236}">
                <a16:creationId xmlns:a16="http://schemas.microsoft.com/office/drawing/2014/main" id="{86DAA93F-2BCB-F9F8-B38A-97808010080B}"/>
              </a:ext>
            </a:extLst>
          </p:cNvPr>
          <p:cNvSpPr/>
          <p:nvPr/>
        </p:nvSpPr>
        <p:spPr>
          <a:xfrm>
            <a:off x="2607930" y="5909146"/>
            <a:ext cx="894395" cy="2121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318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35D3C-1212-EA62-F3A6-FB1427D38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57BA3E-A0B9-1432-2F3C-22F6926C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672"/>
            <a:ext cx="10515600" cy="645454"/>
          </a:xfrm>
        </p:spPr>
        <p:txBody>
          <a:bodyPr/>
          <a:lstStyle/>
          <a:p>
            <a:r>
              <a:rPr lang="sv-SE"/>
              <a:t>Nytt på hemsidan – information om desinfektionsmedel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5F0295A-10A9-8514-5542-77E145E94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21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049980E-8DD1-0D57-AB0F-3370F43E9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69" y="2387039"/>
            <a:ext cx="6905302" cy="260341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A37E9D6A-65B9-7937-D6AE-32065ED252ED}"/>
              </a:ext>
            </a:extLst>
          </p:cNvPr>
          <p:cNvSpPr txBox="1"/>
          <p:nvPr/>
        </p:nvSpPr>
        <p:spPr>
          <a:xfrm>
            <a:off x="923469" y="4990449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>
                <a:hlinkClick r:id="rId3"/>
              </a:rPr>
              <a:t>Desinfektionsöversikt 260527.xlsx</a:t>
            </a:r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622AAD39-040D-4631-8B12-A2B2105DE499}"/>
              </a:ext>
            </a:extLst>
          </p:cNvPr>
          <p:cNvSpPr txBox="1"/>
          <p:nvPr/>
        </p:nvSpPr>
        <p:spPr>
          <a:xfrm>
            <a:off x="838200" y="1570008"/>
            <a:ext cx="1000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Då flertalet av våra hand- och ytdesinfektionsmedel har bytt logistikflöde i det nya avtalet har vi tagit fram en översikt där det framgår logistikflöde och minsta beställningsbara antal för respektive artikel.</a:t>
            </a:r>
          </a:p>
        </p:txBody>
      </p:sp>
    </p:spTree>
    <p:extLst>
      <p:ext uri="{BB962C8B-B14F-4D97-AF65-F5344CB8AC3E}">
        <p14:creationId xmlns:p14="http://schemas.microsoft.com/office/powerpoint/2010/main" val="3991038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9EF30B-C16C-0762-53EB-B58E901E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Orka reklamera!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6CD80A-BB51-8B76-734D-0C647F8FB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v-SE"/>
              <a:t>Vi påminner om vikten av att ni orkar göra reklamationer!</a:t>
            </a:r>
          </a:p>
          <a:p>
            <a:r>
              <a:rPr lang="sv-SE">
                <a:hlinkClick r:id="rId2"/>
              </a:rPr>
              <a:t>Reklamationer och synpunkter - Varuförsörjningen</a:t>
            </a: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6B3C84-768C-AFEF-F401-93E338DB0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22</a:t>
            </a:fld>
            <a:endParaRPr lang="sv-SE"/>
          </a:p>
        </p:txBody>
      </p:sp>
      <p:pic>
        <p:nvPicPr>
          <p:cNvPr id="6" name="Platshållare för bild 5">
            <a:extLst>
              <a:ext uri="{FF2B5EF4-FFF2-40B4-BE49-F238E27FC236}">
                <a16:creationId xmlns:a16="http://schemas.microsoft.com/office/drawing/2014/main" id="{79D88C7A-35B1-CDF1-732A-C7A7D7706E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872" b="872"/>
          <a:stretch/>
        </p:blipFill>
        <p:spPr>
          <a:xfrm>
            <a:off x="6096000" y="0"/>
            <a:ext cx="6096000" cy="64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24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408EF-B494-2DA7-676A-9E234575C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8701DA-CEE4-A428-DF55-BA49EC85D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5559" y="1656924"/>
            <a:ext cx="7084485" cy="1636676"/>
          </a:xfrm>
        </p:spPr>
        <p:txBody>
          <a:bodyPr anchor="b">
            <a:normAutofit/>
          </a:bodyPr>
          <a:lstStyle/>
          <a:p>
            <a:r>
              <a:rPr lang="sv-SE"/>
              <a:t>Nästa möte 23 september kl. 14.00</a:t>
            </a:r>
          </a:p>
        </p:txBody>
      </p:sp>
    </p:spTree>
    <p:extLst>
      <p:ext uri="{BB962C8B-B14F-4D97-AF65-F5344CB8AC3E}">
        <p14:creationId xmlns:p14="http://schemas.microsoft.com/office/powerpoint/2010/main" val="3797026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B22451-3E28-25E5-4597-78F6A9064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862" y="544117"/>
            <a:ext cx="5621730" cy="1636676"/>
          </a:xfrm>
        </p:spPr>
        <p:txBody>
          <a:bodyPr anchor="b">
            <a:normAutofit/>
          </a:bodyPr>
          <a:lstStyle/>
          <a:p>
            <a:r>
              <a:rPr lang="sv-SE"/>
              <a:t>Frågor?</a:t>
            </a:r>
          </a:p>
        </p:txBody>
      </p:sp>
      <p:pic>
        <p:nvPicPr>
          <p:cNvPr id="5" name="Bild 4" descr="Frågor med hel fyllning">
            <a:extLst>
              <a:ext uri="{FF2B5EF4-FFF2-40B4-BE49-F238E27FC236}">
                <a16:creationId xmlns:a16="http://schemas.microsoft.com/office/drawing/2014/main" id="{3DC2E03E-E50A-C48D-88E5-90357DDF6728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01018" y="2574312"/>
            <a:ext cx="2622925" cy="26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16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F23D47-A659-CAE4-32B3-833FC1DF0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061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5A1D8DF-9A22-8A0A-BA9B-06E52ED9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" y="696672"/>
            <a:ext cx="10515600" cy="803317"/>
          </a:xfrm>
        </p:spPr>
        <p:txBody>
          <a:bodyPr>
            <a:normAutofit/>
          </a:bodyPr>
          <a:lstStyle/>
          <a:p>
            <a:r>
              <a:rPr lang="sv-SE"/>
              <a:t>Avtalsstart Bäddmaterial &amp; Madrasser VF2025-00024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CF24545-472F-BA0D-A434-44D1401C8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724646"/>
            <a:ext cx="10515600" cy="3760026"/>
          </a:xfrm>
        </p:spPr>
        <p:txBody>
          <a:bodyPr>
            <a:normAutofit fontScale="77500" lnSpcReduction="20000"/>
          </a:bodyPr>
          <a:lstStyle/>
          <a:p>
            <a:r>
              <a:rPr lang="sv-SE"/>
              <a:t>Start 1 september</a:t>
            </a:r>
          </a:p>
          <a:p>
            <a:r>
              <a:rPr lang="sv-SE"/>
              <a:t>Avtalstid 2+1+1 år</a:t>
            </a:r>
          </a:p>
          <a:p>
            <a:r>
              <a:rPr lang="sv-SE"/>
              <a:t>Omfattar ca 150 artiklar; exempelvis</a:t>
            </a:r>
            <a:endParaRPr lang="sv-SE" sz="1800"/>
          </a:p>
          <a:p>
            <a:pPr lvl="1"/>
            <a:r>
              <a:rPr lang="sv-SE" sz="1800"/>
              <a:t>Madrasser (inte förebyggande eller behandlande madrasser, dessa upphandlas genom 7-klövern)</a:t>
            </a:r>
          </a:p>
          <a:p>
            <a:pPr lvl="1"/>
            <a:r>
              <a:rPr lang="sv-SE" sz="1800"/>
              <a:t>Kuddar &amp; kuddöverdrag (både engångs - en patients &amp; flergångs)</a:t>
            </a:r>
          </a:p>
          <a:p>
            <a:pPr lvl="1"/>
            <a:r>
              <a:rPr lang="sv-SE" sz="1800"/>
              <a:t>Positioneringskuddar</a:t>
            </a:r>
          </a:p>
          <a:p>
            <a:pPr lvl="1"/>
            <a:r>
              <a:rPr lang="sv-SE" sz="1800"/>
              <a:t>Glidlakan, förflyttningslakan, lyftlakan, skyddslakan och </a:t>
            </a:r>
            <a:r>
              <a:rPr lang="sv-SE" sz="1800" err="1"/>
              <a:t>bårlakan</a:t>
            </a:r>
            <a:endParaRPr lang="sv-SE" sz="1800"/>
          </a:p>
          <a:p>
            <a:pPr lvl="1"/>
            <a:r>
              <a:rPr lang="sv-SE" sz="1800"/>
              <a:t>Bäddstöd för nyfödda (en patients)</a:t>
            </a:r>
          </a:p>
          <a:p>
            <a:pPr lvl="1"/>
            <a:r>
              <a:rPr lang="sv-SE" sz="1800"/>
              <a:t>Ögonskydd vid fototerapi</a:t>
            </a:r>
          </a:p>
          <a:p>
            <a:pPr lvl="1"/>
            <a:r>
              <a:rPr lang="sv-SE" sz="1800"/>
              <a:t>Draperier</a:t>
            </a:r>
          </a:p>
          <a:p>
            <a:r>
              <a:rPr lang="sv-SE"/>
              <a:t>Vi har avtalat 15st leverantörer </a:t>
            </a:r>
          </a:p>
          <a:p>
            <a:pPr lvl="1"/>
            <a:endParaRPr lang="sv-SE" sz="1800"/>
          </a:p>
          <a:p>
            <a:pPr marL="0" indent="0">
              <a:buNone/>
            </a:pPr>
            <a:endParaRPr lang="sv-SE"/>
          </a:p>
          <a:p>
            <a:endParaRPr lang="sv-SE"/>
          </a:p>
        </p:txBody>
      </p:sp>
      <p:pic>
        <p:nvPicPr>
          <p:cNvPr id="3" name="Bild 2" descr="Sova kontur">
            <a:extLst>
              <a:ext uri="{FF2B5EF4-FFF2-40B4-BE49-F238E27FC236}">
                <a16:creationId xmlns:a16="http://schemas.microsoft.com/office/drawing/2014/main" id="{67FFD39F-BFBA-B17A-54D3-3C951A2A44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8387" y="3429000"/>
            <a:ext cx="2546555" cy="254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0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2FF92-7B42-7B29-6E92-538FA738A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7128"/>
            <a:ext cx="10515600" cy="876469"/>
          </a:xfrm>
        </p:spPr>
        <p:txBody>
          <a:bodyPr/>
          <a:lstStyle/>
          <a:p>
            <a:r>
              <a:rPr lang="sv-SE"/>
              <a:t>Lite nytt angående upphandlingen och sortimentet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A382FB-A844-C5E1-60EF-37A454A4A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546"/>
            <a:ext cx="10515600" cy="3760026"/>
          </a:xfrm>
        </p:spPr>
        <p:txBody>
          <a:bodyPr>
            <a:normAutofit lnSpcReduction="10000"/>
          </a:bodyPr>
          <a:lstStyle/>
          <a:p>
            <a:r>
              <a:rPr lang="sv-SE"/>
              <a:t>Vi kommer nu att ha 2 leverantörer av extra brandsäkra skummadrasser</a:t>
            </a:r>
            <a:br>
              <a:rPr lang="sv-SE"/>
            </a:br>
            <a:r>
              <a:rPr lang="sv-SE"/>
              <a:t>Järven Healthcare (har vi sedan tidigare) nu även </a:t>
            </a:r>
            <a:r>
              <a:rPr lang="sv-SE" err="1"/>
              <a:t>Direct</a:t>
            </a:r>
            <a:r>
              <a:rPr lang="sv-SE"/>
              <a:t> Healthcare Group</a:t>
            </a:r>
          </a:p>
          <a:p>
            <a:r>
              <a:rPr lang="sv-SE"/>
              <a:t>Ett något minskat sortiment av glidlakan</a:t>
            </a:r>
          </a:p>
          <a:p>
            <a:r>
              <a:rPr lang="sv-SE"/>
              <a:t>Förflyttningslakan, engångs 115x120cm utgår, då den utgått från leverantör</a:t>
            </a:r>
          </a:p>
          <a:p>
            <a:r>
              <a:rPr lang="sv-SE"/>
              <a:t>Flera av våra neonatalartiklar utgår, då nuvarande leverantör inte är intresserad av ett nytt avtal.</a:t>
            </a:r>
          </a:p>
          <a:p>
            <a:r>
              <a:rPr lang="sv-SE"/>
              <a:t>Räddnings- och evakueringsmadrass utgår</a:t>
            </a:r>
          </a:p>
          <a:p>
            <a:r>
              <a:rPr lang="sv-SE"/>
              <a:t>Draperier i ljusgul färg utgår (blå färg kommer fortsättningsvis att finnas från Comfort Medical AB)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80E7644-2074-7D25-76B6-033F1F559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69BCD4-96F0-9B47-87F8-23D356D830A6}" type="slidenum">
              <a:rPr kumimoji="0" lang="sv-S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srgbClr val="003E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73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A5D57D-E0BD-79B5-0E42-7DE3AA642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993" y="1090244"/>
            <a:ext cx="10515600" cy="680703"/>
          </a:xfrm>
        </p:spPr>
        <p:txBody>
          <a:bodyPr/>
          <a:lstStyle/>
          <a:p>
            <a:r>
              <a:rPr lang="sv-SE"/>
              <a:t>Några exempel på besparingar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B558C78D-9725-EA33-B816-8E34B73C5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993" y="2928902"/>
            <a:ext cx="2197213" cy="1390721"/>
          </a:xfrm>
          <a:prstGeom prst="rect">
            <a:avLst/>
          </a:prstGeom>
        </p:spPr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A297E5B-5374-5275-FE5B-EC40EE534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69BCD4-96F0-9B47-87F8-23D356D830A6}" type="slidenum">
              <a:rPr kumimoji="0" lang="sv-SE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srgbClr val="003E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F00F44B-29B7-93E4-94AB-D16D3A8B6CD1}"/>
              </a:ext>
            </a:extLst>
          </p:cNvPr>
          <p:cNvSpPr txBox="1"/>
          <p:nvPr/>
        </p:nvSpPr>
        <p:spPr>
          <a:xfrm>
            <a:off x="1317221" y="2457450"/>
            <a:ext cx="1632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Kudde tvättbar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868A019-08BE-BCD9-5AA9-7477DEEB7EC7}"/>
              </a:ext>
            </a:extLst>
          </p:cNvPr>
          <p:cNvSpPr txBox="1"/>
          <p:nvPr/>
        </p:nvSpPr>
        <p:spPr>
          <a:xfrm>
            <a:off x="1317221" y="4359866"/>
            <a:ext cx="223080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Storlek 35x45cm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Nuvarande pris 58:-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Nytt pris 28,50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Storlek 50x70cm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Nuvarande pris 91:-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Nytt pris 46,45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Besparing: 139 757:-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3E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C6A685B-3B38-1B38-E153-8935442A8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499" y="2928902"/>
            <a:ext cx="2604022" cy="1430964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11BAC785-708A-0FE7-17ED-859EBE2E1890}"/>
              </a:ext>
            </a:extLst>
          </p:cNvPr>
          <p:cNvSpPr txBox="1"/>
          <p:nvPr/>
        </p:nvSpPr>
        <p:spPr>
          <a:xfrm>
            <a:off x="4250921" y="2457450"/>
            <a:ext cx="184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Örngott, engångs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7FF101F-1524-881F-F19B-0A3330C3FDA3}"/>
              </a:ext>
            </a:extLst>
          </p:cNvPr>
          <p:cNvSpPr txBox="1"/>
          <p:nvPr/>
        </p:nvSpPr>
        <p:spPr>
          <a:xfrm>
            <a:off x="4114663" y="4359866"/>
            <a:ext cx="22328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Storlek 35x45cm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Nuvarande pris 4,90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Nytt pris 3,89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Storlek 50x70cm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Nuvarande pris 6,95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Nytt pris 4,97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Besparing: 154 742:-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3E5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FE49C32B-CAF6-E98D-423A-8232E015E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638699" y="2608899"/>
            <a:ext cx="1430965" cy="2070974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418943D3-CD73-E350-FEAD-F845D9F31965}"/>
              </a:ext>
            </a:extLst>
          </p:cNvPr>
          <p:cNvSpPr txBox="1"/>
          <p:nvPr/>
        </p:nvSpPr>
        <p:spPr>
          <a:xfrm>
            <a:off x="7551057" y="2457450"/>
            <a:ext cx="1865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Brits-/spärrskydd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DBDF5939-9CA4-61B4-691B-318F657449A1}"/>
              </a:ext>
            </a:extLst>
          </p:cNvPr>
          <p:cNvSpPr txBox="1"/>
          <p:nvPr/>
        </p:nvSpPr>
        <p:spPr>
          <a:xfrm>
            <a:off x="7448550" y="4461990"/>
            <a:ext cx="207097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Storlek 85x240cm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Nuvarande pris 6,50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Nytt pris 3,92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9917F29-D34F-12B0-168A-ABD894D6AD3B}"/>
              </a:ext>
            </a:extLst>
          </p:cNvPr>
          <p:cNvSpPr txBox="1"/>
          <p:nvPr/>
        </p:nvSpPr>
        <p:spPr>
          <a:xfrm>
            <a:off x="7318694" y="5840277"/>
            <a:ext cx="2415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3E5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Besparing: 919 048:-</a:t>
            </a:r>
          </a:p>
        </p:txBody>
      </p:sp>
    </p:spTree>
    <p:extLst>
      <p:ext uri="{BB962C8B-B14F-4D97-AF65-F5344CB8AC3E}">
        <p14:creationId xmlns:p14="http://schemas.microsoft.com/office/powerpoint/2010/main" val="1266099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A742E-A432-01FA-5B21-BE248388A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5D28B52-62BC-7495-FD43-FE031B5C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08" y="834501"/>
            <a:ext cx="11368453" cy="879999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sv-SE"/>
              <a:t>Avtalsstart B</a:t>
            </a:r>
            <a:r>
              <a:rPr kumimoji="0" lang="sv-SE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lodgruppsserologiska</a:t>
            </a:r>
            <a:r>
              <a:rPr kumimoji="0" lang="sv-SE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analyser VF2025-00041</a:t>
            </a:r>
            <a:br>
              <a:rPr kumimoji="0" lang="sv-SE" sz="2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</a:br>
            <a:endParaRPr lang="sv-SE" sz="27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5CF13FF-1AC9-0554-9CBE-DE3D0DF4BF61}"/>
              </a:ext>
            </a:extLst>
          </p:cNvPr>
          <p:cNvSpPr txBox="1"/>
          <p:nvPr/>
        </p:nvSpPr>
        <p:spPr>
          <a:xfrm>
            <a:off x="679938" y="1714500"/>
            <a:ext cx="7227570" cy="376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fontAlgn="auto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158EC2-D3D5-3ED2-5F9D-B4C2873C3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4503" y="92309"/>
            <a:ext cx="3230880" cy="3408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769BCD4-96F0-9B47-87F8-23D356D830A6}" type="slidenum">
              <a:rPr kumimoji="0" lang="sv-SE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" name="Bild 5" descr="Provrör med hel fyllning">
            <a:extLst>
              <a:ext uri="{FF2B5EF4-FFF2-40B4-BE49-F238E27FC236}">
                <a16:creationId xmlns:a16="http://schemas.microsoft.com/office/drawing/2014/main" id="{76264618-93E3-4202-77FC-86C329F8BE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56270" y="2732550"/>
            <a:ext cx="3097529" cy="3097529"/>
          </a:xfrm>
          <a:prstGeom prst="rect">
            <a:avLst/>
          </a:prstGeom>
        </p:spPr>
      </p:pic>
      <p:sp>
        <p:nvSpPr>
          <p:cNvPr id="7" name="Platshållare för innehåll 4">
            <a:extLst>
              <a:ext uri="{FF2B5EF4-FFF2-40B4-BE49-F238E27FC236}">
                <a16:creationId xmlns:a16="http://schemas.microsoft.com/office/drawing/2014/main" id="{2CF24545-472F-BA0D-A434-44D1401C821D}"/>
              </a:ext>
            </a:extLst>
          </p:cNvPr>
          <p:cNvSpPr>
            <a:spLocks noGrp="1"/>
          </p:cNvSpPr>
          <p:nvPr/>
        </p:nvSpPr>
        <p:spPr>
          <a:xfrm>
            <a:off x="556847" y="1812756"/>
            <a:ext cx="7628791" cy="376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Start 1 september 2026</a:t>
            </a:r>
          </a:p>
          <a:p>
            <a:r>
              <a:rPr lang="sv-SE"/>
              <a:t>Avtalstid 3 + 1 + 1 + 1 år, totalt 6 år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Det nya avtalet omfattar 125 artiklar mot tidigare 56 stycken.</a:t>
            </a:r>
          </a:p>
          <a:p>
            <a:pPr marL="0" indent="0">
              <a:buNone/>
            </a:pPr>
            <a:r>
              <a:rPr lang="sv-SE"/>
              <a:t>2 leverantörer är avtalade, </a:t>
            </a:r>
            <a:r>
              <a:rPr lang="sv-SE" err="1"/>
              <a:t>Ortho</a:t>
            </a:r>
            <a:r>
              <a:rPr lang="sv-SE"/>
              <a:t> Clinical </a:t>
            </a:r>
            <a:r>
              <a:rPr lang="sv-SE" err="1"/>
              <a:t>Diagnostic</a:t>
            </a:r>
            <a:r>
              <a:rPr lang="sv-SE"/>
              <a:t> och Svenska LABEX.</a:t>
            </a:r>
          </a:p>
          <a:p>
            <a:pPr marL="0" indent="0">
              <a:buNone/>
            </a:pPr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7399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56E2-A0A7-C629-9F4F-FB73AA016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87B33EF-F145-988E-514A-863B99B9A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5527"/>
            <a:ext cx="10515600" cy="3760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/>
              <a:t>Upphandlingen är uppdelad på två områden: </a:t>
            </a:r>
          </a:p>
          <a:p>
            <a:pPr lvl="1"/>
            <a:r>
              <a:rPr lang="sv-SE"/>
              <a:t>Automatiserade analyser, leverantör </a:t>
            </a:r>
            <a:r>
              <a:rPr lang="sv-SE" err="1"/>
              <a:t>Ortho</a:t>
            </a:r>
            <a:r>
              <a:rPr lang="sv-SE"/>
              <a:t> Clinical </a:t>
            </a:r>
            <a:r>
              <a:rPr lang="sv-SE" err="1"/>
              <a:t>Diagnostic</a:t>
            </a:r>
            <a:r>
              <a:rPr lang="sv-SE"/>
              <a:t> </a:t>
            </a:r>
          </a:p>
          <a:p>
            <a:pPr lvl="1"/>
            <a:r>
              <a:rPr lang="sv-SE"/>
              <a:t>Manuella analyser, leverantör Svenska LABEX.</a:t>
            </a:r>
          </a:p>
          <a:p>
            <a:pPr marL="0" indent="0">
              <a:buNone/>
            </a:pPr>
            <a:r>
              <a:rPr lang="sv-SE"/>
              <a:t>Sortimentet består av </a:t>
            </a:r>
            <a:r>
              <a:rPr lang="sv-SE" err="1"/>
              <a:t>bl.a</a:t>
            </a:r>
            <a:r>
              <a:rPr lang="sv-SE"/>
              <a:t> kassetter, </a:t>
            </a:r>
            <a:r>
              <a:rPr lang="sv-SE" err="1"/>
              <a:t>gelkort</a:t>
            </a:r>
            <a:r>
              <a:rPr lang="sv-SE"/>
              <a:t>, testceller, olika lösningar och reagenser.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Inga förändringar i beställningsvägar eller leveranser:</a:t>
            </a:r>
          </a:p>
          <a:p>
            <a:r>
              <a:rPr lang="sv-SE"/>
              <a:t>Alla artiklar levereras direkt från leverantör (DL)</a:t>
            </a:r>
          </a:p>
          <a:p>
            <a:pPr lvl="1"/>
            <a:endParaRPr lang="sv-SE"/>
          </a:p>
          <a:p>
            <a:pPr marL="0" indent="0">
              <a:buNone/>
            </a:pPr>
            <a:endParaRPr lang="sv-SE"/>
          </a:p>
          <a:p>
            <a:endParaRPr lang="sv-SE"/>
          </a:p>
        </p:txBody>
      </p:sp>
      <p:sp>
        <p:nvSpPr>
          <p:cNvPr id="6" name="Rubrik 4">
            <a:extLst>
              <a:ext uri="{FF2B5EF4-FFF2-40B4-BE49-F238E27FC236}">
                <a16:creationId xmlns:a16="http://schemas.microsoft.com/office/drawing/2014/main" id="{61CA2451-A8AB-54CF-66CA-6669FE00412A}"/>
              </a:ext>
            </a:extLst>
          </p:cNvPr>
          <p:cNvSpPr txBox="1">
            <a:spLocks/>
          </p:cNvSpPr>
          <p:nvPr/>
        </p:nvSpPr>
        <p:spPr>
          <a:xfrm>
            <a:off x="448408" y="834501"/>
            <a:ext cx="11368453" cy="87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sv-SE"/>
              <a:t>Avtalsstart Blodgruppsserologiska analyser VF2025-00041</a:t>
            </a:r>
            <a:br>
              <a:rPr lang="sv-SE" sz="2700" b="1"/>
            </a:br>
            <a:endParaRPr lang="sv-SE" sz="2700"/>
          </a:p>
        </p:txBody>
      </p:sp>
    </p:spTree>
    <p:extLst>
      <p:ext uri="{BB962C8B-B14F-4D97-AF65-F5344CB8AC3E}">
        <p14:creationId xmlns:p14="http://schemas.microsoft.com/office/powerpoint/2010/main" val="2648343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3EFF-A2D0-85D1-A70C-000E737D4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3C2DC22-9357-42D5-6258-C63BB5DD1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91702"/>
            <a:ext cx="10515600" cy="3760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/>
              <a:t>På </a:t>
            </a:r>
            <a:r>
              <a:rPr lang="sv-SE">
                <a:hlinkClick r:id="rId2"/>
              </a:rPr>
              <a:t>Varuförsörjningens hemsida </a:t>
            </a:r>
            <a:r>
              <a:rPr lang="sv-SE"/>
              <a:t>finns möjlighet att skriva ut en artikellista, </a:t>
            </a:r>
          </a:p>
          <a:p>
            <a:pPr marL="0" indent="0">
              <a:buNone/>
            </a:pPr>
            <a:r>
              <a:rPr lang="sv-SE"/>
              <a:t>exportera till CSV 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Uppdatera artikelnummer och säkerställ att avtalade artiklar beställs.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Kontakta Varuförsörjningen vid frågor om avtal och sortiment och kontakta</a:t>
            </a:r>
            <a:br>
              <a:rPr lang="sv-SE"/>
            </a:br>
            <a:r>
              <a:rPr lang="sv-SE"/>
              <a:t>oss även om problem med tex leveranser uppstår.</a:t>
            </a:r>
          </a:p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02A2035-185D-6031-A24D-EE7792015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974" y="2888732"/>
            <a:ext cx="2114845" cy="428685"/>
          </a:xfrm>
          <a:prstGeom prst="rect">
            <a:avLst/>
          </a:prstGeom>
        </p:spPr>
      </p:pic>
      <p:sp>
        <p:nvSpPr>
          <p:cNvPr id="6" name="Rubrik 4">
            <a:extLst>
              <a:ext uri="{FF2B5EF4-FFF2-40B4-BE49-F238E27FC236}">
                <a16:creationId xmlns:a16="http://schemas.microsoft.com/office/drawing/2014/main" id="{3C9308D9-2F5E-3975-9735-D35D8306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08" y="834501"/>
            <a:ext cx="11368453" cy="879999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sv-SE"/>
              <a:t>Avtalsstart B</a:t>
            </a:r>
            <a:r>
              <a:rPr kumimoji="0" lang="sv-SE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lodgruppsserologiska</a:t>
            </a:r>
            <a:r>
              <a:rPr kumimoji="0" lang="sv-SE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analyser VF2025-00041</a:t>
            </a:r>
            <a:br>
              <a:rPr kumimoji="0" lang="sv-SE" sz="27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</a:br>
            <a:endParaRPr lang="sv-SE" sz="2700"/>
          </a:p>
        </p:txBody>
      </p:sp>
    </p:spTree>
    <p:extLst>
      <p:ext uri="{BB962C8B-B14F-4D97-AF65-F5344CB8AC3E}">
        <p14:creationId xmlns:p14="http://schemas.microsoft.com/office/powerpoint/2010/main" val="42039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C595F6-40A1-0D97-4DAB-C8106DDCF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0132"/>
            <a:ext cx="10515600" cy="781164"/>
          </a:xfrm>
        </p:spPr>
        <p:txBody>
          <a:bodyPr/>
          <a:lstStyle/>
          <a:p>
            <a:r>
              <a:rPr lang="sv-SE"/>
              <a:t>Avtalsstart Diagnostikinstrument VF2025-00019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494FBD-84FD-0D77-2F46-F5BCF5D56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401"/>
            <a:ext cx="10515600" cy="3760026"/>
          </a:xfrm>
        </p:spPr>
        <p:txBody>
          <a:bodyPr/>
          <a:lstStyle/>
          <a:p>
            <a:r>
              <a:rPr lang="sv-SE"/>
              <a:t>Avtalsstart 1 oktober 2026</a:t>
            </a:r>
          </a:p>
          <a:p>
            <a:r>
              <a:rPr lang="sv-SE"/>
              <a:t>Avtalstid 2+1+1 år</a:t>
            </a:r>
          </a:p>
          <a:p>
            <a:r>
              <a:rPr lang="sv-SE"/>
              <a:t>Nytt är bland annat febertermometer med </a:t>
            </a:r>
            <a:br>
              <a:rPr lang="sv-SE"/>
            </a:br>
            <a:r>
              <a:rPr lang="sv-SE"/>
              <a:t>art.nr 06000-800 som beställs via </a:t>
            </a:r>
            <a:r>
              <a:rPr lang="sv-SE" err="1"/>
              <a:t>OneMed</a:t>
            </a:r>
            <a:r>
              <a:rPr lang="sv-SE"/>
              <a:t>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0618BF-D772-110D-55E2-FE7852786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769BCD4-96F0-9B47-87F8-23D356D830A6}" type="slidenum">
              <a:rPr lang="sv-SE" smtClean="0"/>
              <a:pPr/>
              <a:t>9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57F5C98-D271-D607-1C61-74EA6A24A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963" y="1751713"/>
            <a:ext cx="2561696" cy="437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2798"/>
      </p:ext>
    </p:extLst>
  </p:cSld>
  <p:clrMapOvr>
    <a:masterClrMapping/>
  </p:clrMapOvr>
</p:sld>
</file>

<file path=ppt/theme/theme1.xml><?xml version="1.0" encoding="utf-8"?>
<a:theme xmlns:a="http://schemas.openxmlformats.org/drawingml/2006/main" name="Varuförsörjningen blå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F_presentation_mall_exempelsidor" id="{32E13D59-7FFC-3243-9DBB-85AB7DBDB186}" vid="{C1CB15AB-07D5-7346-A928-2D2D477BE2CF}"/>
    </a:ext>
  </a:extLst>
</a:theme>
</file>

<file path=ppt/theme/theme2.xml><?xml version="1.0" encoding="utf-8"?>
<a:theme xmlns:a="http://schemas.openxmlformats.org/drawingml/2006/main" name="Varuförsörjningen grön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F_presentation_mall_exempelsidor" id="{32E13D59-7FFC-3243-9DBB-85AB7DBDB186}" vid="{34797ABA-341B-D34E-AC75-E7C947D3F485}"/>
    </a:ext>
  </a:extLst>
</a:theme>
</file>

<file path=ppt/theme/theme3.xml><?xml version="1.0" encoding="utf-8"?>
<a:theme xmlns:a="http://schemas.openxmlformats.org/drawingml/2006/main" name="Varuförsörjningen aprikos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F_presentation_mall_exempelsidor" id="{32E13D59-7FFC-3243-9DBB-85AB7DBDB186}" vid="{9232A207-1506-4C45-A747-794D69B54D4E}"/>
    </a:ext>
  </a:extLst>
</a:theme>
</file>

<file path=ppt/theme/theme4.xml><?xml version="1.0" encoding="utf-8"?>
<a:theme xmlns:a="http://schemas.openxmlformats.org/drawingml/2006/main" name="Varuförsörjningen purpur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F_presentation_mall_exempelsidor" id="{32E13D59-7FFC-3243-9DBB-85AB7DBDB186}" vid="{3C9D75F3-811F-2B49-ABFA-E48F5B4F5356}"/>
    </a:ext>
  </a:extLst>
</a:theme>
</file>

<file path=ppt/theme/theme5.xml><?xml version="1.0" encoding="utf-8"?>
<a:theme xmlns:a="http://schemas.openxmlformats.org/drawingml/2006/main" name="1_Varuförsörjningen blå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F_presentation_mall_exempelsidor" id="{BB3BCACE-C750-474E-A932-47ADF56CC934}" vid="{29422A3D-63E6-5C45-A99A-8B1C11840423}"/>
    </a:ext>
  </a:extLst>
</a:theme>
</file>

<file path=ppt/theme/theme6.xml><?xml version="1.0" encoding="utf-8"?>
<a:theme xmlns:a="http://schemas.openxmlformats.org/drawingml/2006/main" name="2_Varuförsörjningen blå">
  <a:themeElements>
    <a:clrScheme name="Varuförsörjningen">
      <a:dk1>
        <a:srgbClr val="003E51"/>
      </a:dk1>
      <a:lt1>
        <a:srgbClr val="FFFFFF"/>
      </a:lt1>
      <a:dk2>
        <a:srgbClr val="003E51"/>
      </a:dk2>
      <a:lt2>
        <a:srgbClr val="A3DAE8"/>
      </a:lt2>
      <a:accent1>
        <a:srgbClr val="156082"/>
      </a:accent1>
      <a:accent2>
        <a:srgbClr val="A3DBE8"/>
      </a:accent2>
      <a:accent3>
        <a:srgbClr val="C3D4BA"/>
      </a:accent3>
      <a:accent4>
        <a:srgbClr val="0F9ED5"/>
      </a:accent4>
      <a:accent5>
        <a:srgbClr val="5E366D"/>
      </a:accent5>
      <a:accent6>
        <a:srgbClr val="E8927C"/>
      </a:accent6>
      <a:hlink>
        <a:srgbClr val="005F86"/>
      </a:hlink>
      <a:folHlink>
        <a:srgbClr val="003D5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EB13B7BA-ED88-4D2D-8D49-15103DCCD018}" vid="{F478122A-91E9-4194-8EC1-A6F709735313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2B268A37EAAB64296BB11533CC973A4" ma:contentTypeVersion="27" ma:contentTypeDescription="Skapa ett nytt dokument." ma:contentTypeScope="" ma:versionID="81911bb45f56f3bf2a383668f3569a79">
  <xsd:schema xmlns:xsd="http://www.w3.org/2001/XMLSchema" xmlns:xs="http://www.w3.org/2001/XMLSchema" xmlns:p="http://schemas.microsoft.com/office/2006/metadata/properties" xmlns:ns2="fc782515-f6b9-41f2-bf8b-d7300b3503df" xmlns:ns3="941adc20-2258-45de-8bd3-8388c8de7047" xmlns:ns4="28c0f289-e8e7-494a-b19b-89669d2ae230" targetNamespace="http://schemas.microsoft.com/office/2006/metadata/properties" ma:root="true" ma:fieldsID="fe5ca12cd6b9f08bcc163e1e0cf827c0" ns2:_="" ns3:_="" ns4:_="">
    <xsd:import namespace="fc782515-f6b9-41f2-bf8b-d7300b3503df"/>
    <xsd:import namespace="941adc20-2258-45de-8bd3-8388c8de7047"/>
    <xsd:import namespace="28c0f289-e8e7-494a-b19b-89669d2ae2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782515-f6b9-41f2-bf8b-d7300b3503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dc5775e4-b345-4190-a263-decfa033c0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1adc20-2258-45de-8bd3-8388c8de704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c0f289-e8e7-494a-b19b-89669d2ae230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d50726d-6a46-4097-aefe-1ab4e90cec99}" ma:internalName="TaxCatchAll" ma:showField="CatchAllData" ma:web="941adc20-2258-45de-8bd3-8388c8de70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782515-f6b9-41f2-bf8b-d7300b3503df">
      <Terms xmlns="http://schemas.microsoft.com/office/infopath/2007/PartnerControls"/>
    </lcf76f155ced4ddcb4097134ff3c332f>
    <TaxCatchAll xmlns="28c0f289-e8e7-494a-b19b-89669d2ae230" xsi:nil="true"/>
  </documentManagement>
</p:properties>
</file>

<file path=customXml/itemProps1.xml><?xml version="1.0" encoding="utf-8"?>
<ds:datastoreItem xmlns:ds="http://schemas.openxmlformats.org/officeDocument/2006/customXml" ds:itemID="{6177DE06-0B9B-4ABB-A361-CD3A78323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DB8425-4774-4329-9F29-373BF6BFD460}">
  <ds:schemaRefs>
    <ds:schemaRef ds:uri="28c0f289-e8e7-494a-b19b-89669d2ae230"/>
    <ds:schemaRef ds:uri="941adc20-2258-45de-8bd3-8388c8de7047"/>
    <ds:schemaRef ds:uri="fc782515-f6b9-41f2-bf8b-d7300b3503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530E76B-1EFD-4BFF-B7AE-8FC333CD919A}">
  <ds:schemaRefs>
    <ds:schemaRef ds:uri="28c0f289-e8e7-494a-b19b-89669d2ae230"/>
    <ds:schemaRef ds:uri="fc782515-f6b9-41f2-bf8b-d7300b3503df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VF_presentation_mall</Template>
  <Application>Microsoft Office PowerPoint</Application>
  <PresentationFormat>Widescreen</PresentationFormat>
  <Slides>25</Slides>
  <Notes>0</Notes>
  <HiddenSlides>0</HiddenSlide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Varuförsörjningen blå</vt:lpstr>
      <vt:lpstr>Varuförsörjningen grön</vt:lpstr>
      <vt:lpstr>Varuförsörjningen aprikos</vt:lpstr>
      <vt:lpstr>Varuförsörjningen purpur</vt:lpstr>
      <vt:lpstr>1_Varuförsörjningen blå</vt:lpstr>
      <vt:lpstr>2_Varuförsörjningen blå</vt:lpstr>
      <vt:lpstr>Vi finns i bakgrunden – så vården kan stå i centrum.</vt:lpstr>
      <vt:lpstr>Agenda informationsmöte 26 augusti 2026 </vt:lpstr>
      <vt:lpstr>Avtalsstart Bäddmaterial &amp; Madrasser VF2025-00024</vt:lpstr>
      <vt:lpstr>Lite nytt angående upphandlingen och sortimentet</vt:lpstr>
      <vt:lpstr>Några exempel på besparingar</vt:lpstr>
      <vt:lpstr>Avtalsstart Blodgruppsserologiska analyser VF2025-00041 </vt:lpstr>
      <vt:lpstr>PowerPoint Presentation</vt:lpstr>
      <vt:lpstr>Avtalsstart Blodgruppsserologiska analyser VF2025-00041 </vt:lpstr>
      <vt:lpstr>Avtalsstart Diagnostikinstrument VF2025-00019 </vt:lpstr>
      <vt:lpstr>Avtalsstart Gips inklusive tillbehör VF2025-00021</vt:lpstr>
      <vt:lpstr>Nyheter på avtalet</vt:lpstr>
      <vt:lpstr>Nu finns munskydd för barn att beställa</vt:lpstr>
      <vt:lpstr>Information om sterilpåsar papper/plast ångautoklav</vt:lpstr>
      <vt:lpstr>Information om kommande förändring i sortiment - pennor.</vt:lpstr>
      <vt:lpstr>Information om kommande förändring i sortiment - pennor.</vt:lpstr>
      <vt:lpstr>Information ögonoperationsset vitrektomi - endast Västmanland/Örebro</vt:lpstr>
      <vt:lpstr>PowerPoint Presentation</vt:lpstr>
      <vt:lpstr>Val av kem-tekniska artiklar</vt:lpstr>
      <vt:lpstr>Nytt på hemsidan - avtalsstarter</vt:lpstr>
      <vt:lpstr>Nytt på hemsidan - instruktionsfilmer</vt:lpstr>
      <vt:lpstr>Nytt på hemsidan – information om desinfektionsmedel</vt:lpstr>
      <vt:lpstr>Orka reklamera!</vt:lpstr>
      <vt:lpstr>Nästa möte 23 september kl. 14.00</vt:lpstr>
      <vt:lpstr>Frågor?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Angelica Olofsson Fernandez</dc:creator>
  <cp:revision>1</cp:revision>
  <dcterms:created xsi:type="dcterms:W3CDTF">2025-10-20T06:32:44Z</dcterms:created>
  <dcterms:modified xsi:type="dcterms:W3CDTF">2026-08-26T09:06:49Z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0x010100C2B268A37EAAB64296BB11533CC973A4</vt:lpwstr>
  </property>
  <property fmtid="{D5CDD505-2E9C-101B-9397-08002B2CF9AE}" pid="3" name="MediaServiceImageTags">
    <vt:lpwstr/>
  </property>
</Properties>
</file>