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672" r:id="rId6"/>
    <p:sldMasterId id="2147483676" r:id="rId7"/>
  </p:sldMasterIdLst>
  <p:notesMasterIdLst>
    <p:notesMasterId r:id="rId28"/>
  </p:notesMasterIdLst>
  <p:sldIdLst>
    <p:sldId id="256" r:id="rId8"/>
    <p:sldId id="258" r:id="rId9"/>
    <p:sldId id="265" r:id="rId10"/>
    <p:sldId id="262" r:id="rId11"/>
    <p:sldId id="275" r:id="rId12"/>
    <p:sldId id="259" r:id="rId13"/>
    <p:sldId id="264" r:id="rId14"/>
    <p:sldId id="281" r:id="rId15"/>
    <p:sldId id="260" r:id="rId16"/>
    <p:sldId id="276" r:id="rId17"/>
    <p:sldId id="277" r:id="rId18"/>
    <p:sldId id="263" r:id="rId19"/>
    <p:sldId id="278" r:id="rId20"/>
    <p:sldId id="274" r:id="rId21"/>
    <p:sldId id="279" r:id="rId22"/>
    <p:sldId id="280" r:id="rId23"/>
    <p:sldId id="269" r:id="rId24"/>
    <p:sldId id="271" r:id="rId25"/>
    <p:sldId id="270" r:id="rId26"/>
    <p:sldId id="272"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7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D3C8C-385C-4A85-8270-A4AC305E48F5}" v="146" dt="2026-03-25T12:36:48.332"/>
    <p1510:client id="{A57ED576-E728-45E5-A4C2-213460DBEE3E}" v="30" dt="2026-03-24T15:06:44.780"/>
    <p1510:client id="{DB8F3532-4FB9-47EF-86EC-CD3896967AB7}" v="1794" dt="2026-03-25T10:06:27.225"/>
    <p1510:client id="{DFE43143-D842-4A15-8B31-C54A5E4F8F8C}" v="486" dt="2026-03-25T11:33:27.21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3840"/>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ca Olofsson Fernandez" userId="ce698ed2-e0d9-447d-9759-99f79b696a68" providerId="ADAL" clId="{1D41984B-4B0B-4861-81B3-E6A147DB6011}"/>
    <pc:docChg chg="custSel delSld modSld">
      <pc:chgData name="Angelica Olofsson Fernandez" userId="ce698ed2-e0d9-447d-9759-99f79b696a68" providerId="ADAL" clId="{1D41984B-4B0B-4861-81B3-E6A147DB6011}" dt="2025-11-24T07:26:23.839" v="52" actId="20577"/>
      <pc:docMkLst>
        <pc:docMk/>
      </pc:docMkLst>
      <pc:sldChg chg="delSp modSp mod">
        <pc:chgData name="Angelica Olofsson Fernandez" userId="ce698ed2-e0d9-447d-9759-99f79b696a68" providerId="ADAL" clId="{1D41984B-4B0B-4861-81B3-E6A147DB6011}" dt="2025-11-24T07:24:43.285" v="4"/>
        <pc:sldMkLst>
          <pc:docMk/>
          <pc:sldMk cId="2067853291" sldId="258"/>
        </pc:sldMkLst>
      </pc:sldChg>
      <pc:sldChg chg="del">
        <pc:chgData name="Angelica Olofsson Fernandez" userId="ce698ed2-e0d9-447d-9759-99f79b696a68" providerId="ADAL" clId="{1D41984B-4B0B-4861-81B3-E6A147DB6011}" dt="2025-11-24T07:25:26.467" v="19" actId="47"/>
        <pc:sldMkLst>
          <pc:docMk/>
          <pc:sldMk cId="2868015310" sldId="259"/>
        </pc:sldMkLst>
      </pc:sldChg>
      <pc:sldChg chg="del">
        <pc:chgData name="Angelica Olofsson Fernandez" userId="ce698ed2-e0d9-447d-9759-99f79b696a68" providerId="ADAL" clId="{1D41984B-4B0B-4861-81B3-E6A147DB6011}" dt="2025-11-24T07:25:14.095" v="15" actId="47"/>
        <pc:sldMkLst>
          <pc:docMk/>
          <pc:sldMk cId="1859684518" sldId="260"/>
        </pc:sldMkLst>
      </pc:sldChg>
      <pc:sldChg chg="addSp delSp modSp mod">
        <pc:chgData name="Angelica Olofsson Fernandez" userId="ce698ed2-e0d9-447d-9759-99f79b696a68" providerId="ADAL" clId="{1D41984B-4B0B-4861-81B3-E6A147DB6011}" dt="2025-11-24T07:24:54.436" v="7" actId="478"/>
        <pc:sldMkLst>
          <pc:docMk/>
          <pc:sldMk cId="2206875781" sldId="261"/>
        </pc:sldMkLst>
      </pc:sldChg>
      <pc:sldChg chg="addSp delSp modSp mod">
        <pc:chgData name="Angelica Olofsson Fernandez" userId="ce698ed2-e0d9-447d-9759-99f79b696a68" providerId="ADAL" clId="{1D41984B-4B0B-4861-81B3-E6A147DB6011}" dt="2025-11-24T07:26:23.839" v="52" actId="20577"/>
        <pc:sldMkLst>
          <pc:docMk/>
          <pc:sldMk cId="2665988597" sldId="262"/>
        </pc:sldMkLst>
      </pc:sldChg>
      <pc:sldChg chg="del">
        <pc:chgData name="Angelica Olofsson Fernandez" userId="ce698ed2-e0d9-447d-9759-99f79b696a68" providerId="ADAL" clId="{1D41984B-4B0B-4861-81B3-E6A147DB6011}" dt="2025-11-24T07:25:20.248" v="18" actId="47"/>
        <pc:sldMkLst>
          <pc:docMk/>
          <pc:sldMk cId="3088786853" sldId="263"/>
        </pc:sldMkLst>
      </pc:sldChg>
      <pc:sldChg chg="del">
        <pc:chgData name="Angelica Olofsson Fernandez" userId="ce698ed2-e0d9-447d-9759-99f79b696a68" providerId="ADAL" clId="{1D41984B-4B0B-4861-81B3-E6A147DB6011}" dt="2025-11-24T07:26:02.299" v="30" actId="47"/>
        <pc:sldMkLst>
          <pc:docMk/>
          <pc:sldMk cId="724703054" sldId="264"/>
        </pc:sldMkLst>
      </pc:sldChg>
      <pc:sldChg chg="modSp mod">
        <pc:chgData name="Angelica Olofsson Fernandez" userId="ce698ed2-e0d9-447d-9759-99f79b696a68" providerId="ADAL" clId="{1D41984B-4B0B-4861-81B3-E6A147DB6011}" dt="2025-11-24T07:25:53.777" v="29" actId="6549"/>
        <pc:sldMkLst>
          <pc:docMk/>
          <pc:sldMk cId="2286100409" sldId="265"/>
        </pc:sldMkLst>
      </pc:sldChg>
      <pc:sldChg chg="del">
        <pc:chgData name="Angelica Olofsson Fernandez" userId="ce698ed2-e0d9-447d-9759-99f79b696a68" providerId="ADAL" clId="{1D41984B-4B0B-4861-81B3-E6A147DB6011}" dt="2025-11-24T07:26:03.509" v="31" actId="47"/>
        <pc:sldMkLst>
          <pc:docMk/>
          <pc:sldMk cId="3037031453" sldId="267"/>
        </pc:sldMkLst>
      </pc:sldChg>
      <pc:sldChg chg="del">
        <pc:chgData name="Angelica Olofsson Fernandez" userId="ce698ed2-e0d9-447d-9759-99f79b696a68" providerId="ADAL" clId="{1D41984B-4B0B-4861-81B3-E6A147DB6011}" dt="2025-11-24T07:26:05.548" v="32" actId="47"/>
        <pc:sldMkLst>
          <pc:docMk/>
          <pc:sldMk cId="2372605489" sldId="268"/>
        </pc:sldMkLst>
      </pc:sldChg>
      <pc:sldChg chg="del">
        <pc:chgData name="Angelica Olofsson Fernandez" userId="ce698ed2-e0d9-447d-9759-99f79b696a68" providerId="ADAL" clId="{1D41984B-4B0B-4861-81B3-E6A147DB6011}" dt="2025-11-24T07:26:07.439" v="33" actId="47"/>
        <pc:sldMkLst>
          <pc:docMk/>
          <pc:sldMk cId="2126243583" sldId="273"/>
        </pc:sldMkLst>
      </pc:sldChg>
      <pc:sldChg chg="del">
        <pc:chgData name="Angelica Olofsson Fernandez" userId="ce698ed2-e0d9-447d-9759-99f79b696a68" providerId="ADAL" clId="{1D41984B-4B0B-4861-81B3-E6A147DB6011}" dt="2025-11-24T07:25:12.340" v="14" actId="47"/>
        <pc:sldMkLst>
          <pc:docMk/>
          <pc:sldMk cId="2133517339" sldId="274"/>
        </pc:sldMkLst>
      </pc:sldChg>
      <pc:sldChg chg="del">
        <pc:chgData name="Angelica Olofsson Fernandez" userId="ce698ed2-e0d9-447d-9759-99f79b696a68" providerId="ADAL" clId="{1D41984B-4B0B-4861-81B3-E6A147DB6011}" dt="2025-11-24T07:25:15.664" v="16" actId="47"/>
        <pc:sldMkLst>
          <pc:docMk/>
          <pc:sldMk cId="1025686405" sldId="275"/>
        </pc:sldMkLst>
      </pc:sldChg>
      <pc:sldChg chg="del">
        <pc:chgData name="Angelica Olofsson Fernandez" userId="ce698ed2-e0d9-447d-9759-99f79b696a68" providerId="ADAL" clId="{1D41984B-4B0B-4861-81B3-E6A147DB6011}" dt="2025-11-24T07:25:16.796" v="17" actId="47"/>
        <pc:sldMkLst>
          <pc:docMk/>
          <pc:sldMk cId="3376377797" sldId="276"/>
        </pc:sldMkLst>
      </pc:sldChg>
      <pc:sldChg chg="del">
        <pc:chgData name="Angelica Olofsson Fernandez" userId="ce698ed2-e0d9-447d-9759-99f79b696a68" providerId="ADAL" clId="{1D41984B-4B0B-4861-81B3-E6A147DB6011}" dt="2025-11-24T07:26:09.548" v="34" actId="47"/>
        <pc:sldMkLst>
          <pc:docMk/>
          <pc:sldMk cId="2788245607" sldId="277"/>
        </pc:sldMkLst>
      </pc:sldChg>
    </pc:docChg>
  </pc:docChgLst>
  <pc:docChgLst>
    <pc:chgData name="Ann-Charlotte KA Andersson" userId="3fe178df-32da-4a14-96a1-636822ebf3b1" providerId="ADAL" clId="{F2427123-1A34-4116-A261-5613A8C16CEF}"/>
    <pc:docChg chg="custSel addSld delSld modSld">
      <pc:chgData name="Ann-Charlotte KA Andersson" userId="3fe178df-32da-4a14-96a1-636822ebf3b1" providerId="ADAL" clId="{F2427123-1A34-4116-A261-5613A8C16CEF}" dt="2026-03-25T12:36:48.332" v="146" actId="5793"/>
      <pc:docMkLst>
        <pc:docMk/>
      </pc:docMkLst>
      <pc:sldChg chg="modSp mod">
        <pc:chgData name="Ann-Charlotte KA Andersson" userId="3fe178df-32da-4a14-96a1-636822ebf3b1" providerId="ADAL" clId="{F2427123-1A34-4116-A261-5613A8C16CEF}" dt="2026-03-25T12:11:34.625" v="116" actId="20577"/>
        <pc:sldMkLst>
          <pc:docMk/>
          <pc:sldMk cId="360573828" sldId="264"/>
        </pc:sldMkLst>
        <pc:spChg chg="mod">
          <ac:chgData name="Ann-Charlotte KA Andersson" userId="3fe178df-32da-4a14-96a1-636822ebf3b1" providerId="ADAL" clId="{F2427123-1A34-4116-A261-5613A8C16CEF}" dt="2026-03-25T12:11:34.625" v="116" actId="20577"/>
          <ac:spMkLst>
            <pc:docMk/>
            <pc:sldMk cId="360573828" sldId="264"/>
            <ac:spMk id="3" creationId="{AFA382FB-A844-C5E1-60EF-37A454A4AF70}"/>
          </ac:spMkLst>
        </pc:spChg>
      </pc:sldChg>
      <pc:sldChg chg="modSp mod">
        <pc:chgData name="Ann-Charlotte KA Andersson" userId="3fe178df-32da-4a14-96a1-636822ebf3b1" providerId="ADAL" clId="{F2427123-1A34-4116-A261-5613A8C16CEF}" dt="2026-03-25T12:22:31.648" v="142" actId="20577"/>
        <pc:sldMkLst>
          <pc:docMk/>
          <pc:sldMk cId="4079639176" sldId="276"/>
        </pc:sldMkLst>
        <pc:spChg chg="mod">
          <ac:chgData name="Ann-Charlotte KA Andersson" userId="3fe178df-32da-4a14-96a1-636822ebf3b1" providerId="ADAL" clId="{F2427123-1A34-4116-A261-5613A8C16CEF}" dt="2026-03-25T12:22:31.648" v="142" actId="20577"/>
          <ac:spMkLst>
            <pc:docMk/>
            <pc:sldMk cId="4079639176" sldId="276"/>
            <ac:spMk id="3" creationId="{2C05C994-05C7-9787-CAC1-7A4FC42D8E55}"/>
          </ac:spMkLst>
        </pc:spChg>
      </pc:sldChg>
      <pc:sldChg chg="modSp mod">
        <pc:chgData name="Ann-Charlotte KA Andersson" userId="3fe178df-32da-4a14-96a1-636822ebf3b1" providerId="ADAL" clId="{F2427123-1A34-4116-A261-5613A8C16CEF}" dt="2026-03-25T12:36:48.332" v="146" actId="5793"/>
        <pc:sldMkLst>
          <pc:docMk/>
          <pc:sldMk cId="1468206868" sldId="277"/>
        </pc:sldMkLst>
        <pc:spChg chg="mod">
          <ac:chgData name="Ann-Charlotte KA Andersson" userId="3fe178df-32da-4a14-96a1-636822ebf3b1" providerId="ADAL" clId="{F2427123-1A34-4116-A261-5613A8C16CEF}" dt="2026-03-25T12:36:48.332" v="146" actId="5793"/>
          <ac:spMkLst>
            <pc:docMk/>
            <pc:sldMk cId="1468206868" sldId="277"/>
            <ac:spMk id="6" creationId="{3FAB1F61-573D-DE0F-7AE2-492A75A1F807}"/>
          </ac:spMkLst>
        </pc:spChg>
      </pc:sldChg>
      <pc:sldChg chg="modSp new del mod">
        <pc:chgData name="Ann-Charlotte KA Andersson" userId="3fe178df-32da-4a14-96a1-636822ebf3b1" providerId="ADAL" clId="{F2427123-1A34-4116-A261-5613A8C16CEF}" dt="2026-03-25T12:18:01.207" v="141" actId="47"/>
        <pc:sldMkLst>
          <pc:docMk/>
          <pc:sldMk cId="2221526643" sldId="282"/>
        </pc:sldMkLst>
        <pc:spChg chg="mod">
          <ac:chgData name="Ann-Charlotte KA Andersson" userId="3fe178df-32da-4a14-96a1-636822ebf3b1" providerId="ADAL" clId="{F2427123-1A34-4116-A261-5613A8C16CEF}" dt="2026-03-25T12:16:11.059" v="139" actId="20577"/>
          <ac:spMkLst>
            <pc:docMk/>
            <pc:sldMk cId="2221526643" sldId="282"/>
            <ac:spMk id="2" creationId="{34430847-4057-C032-3A52-7AED00516DC1}"/>
          </ac:spMkLst>
        </pc:spChg>
        <pc:spChg chg="mod">
          <ac:chgData name="Ann-Charlotte KA Andersson" userId="3fe178df-32da-4a14-96a1-636822ebf3b1" providerId="ADAL" clId="{F2427123-1A34-4116-A261-5613A8C16CEF}" dt="2026-03-25T12:16:22.899" v="140"/>
          <ac:spMkLst>
            <pc:docMk/>
            <pc:sldMk cId="2221526643" sldId="282"/>
            <ac:spMk id="3" creationId="{4A4FB38D-C936-3611-31DC-4A53A6D59DD8}"/>
          </ac:spMkLst>
        </pc:spChg>
      </pc:sldChg>
    </pc:docChg>
  </pc:docChgLst>
  <pc:docChgLst>
    <pc:chgData name="Angelica Olofsson Fernandez" userId="ce698ed2-e0d9-447d-9759-99f79b696a68" providerId="ADAL" clId="{33048C65-453C-4F66-8EB9-92E58816A5A5}"/>
    <pc:docChg chg="undo custSel addSld delSld modSld sldOrd">
      <pc:chgData name="Angelica Olofsson Fernandez" userId="ce698ed2-e0d9-447d-9759-99f79b696a68" providerId="ADAL" clId="{33048C65-453C-4F66-8EB9-92E58816A5A5}" dt="2025-10-22T08:43:14.598" v="2149" actId="1076"/>
      <pc:docMkLst>
        <pc:docMk/>
      </pc:docMkLst>
      <pc:sldChg chg="addSp modSp mod modClrScheme chgLayout">
        <pc:chgData name="Angelica Olofsson Fernandez" userId="ce698ed2-e0d9-447d-9759-99f79b696a68" providerId="ADAL" clId="{33048C65-453C-4F66-8EB9-92E58816A5A5}" dt="2025-10-20T08:22:04.507" v="1371" actId="1076"/>
        <pc:sldMkLst>
          <pc:docMk/>
          <pc:sldMk cId="2067853291" sldId="258"/>
        </pc:sldMkLst>
      </pc:sldChg>
      <pc:sldChg chg="addSp delSp modSp new mod setBg modClrScheme chgLayout">
        <pc:chgData name="Angelica Olofsson Fernandez" userId="ce698ed2-e0d9-447d-9759-99f79b696a68" providerId="ADAL" clId="{33048C65-453C-4F66-8EB9-92E58816A5A5}" dt="2025-10-21T11:51:49.709" v="1857"/>
        <pc:sldMkLst>
          <pc:docMk/>
          <pc:sldMk cId="2868015310" sldId="259"/>
        </pc:sldMkLst>
      </pc:sldChg>
      <pc:sldChg chg="addSp delSp modSp new del mod modClrScheme chgLayout">
        <pc:chgData name="Angelica Olofsson Fernandez" userId="ce698ed2-e0d9-447d-9759-99f79b696a68" providerId="ADAL" clId="{33048C65-453C-4F66-8EB9-92E58816A5A5}" dt="2025-10-20T08:12:45.650" v="1237" actId="47"/>
        <pc:sldMkLst>
          <pc:docMk/>
          <pc:sldMk cId="1093439825" sldId="260"/>
        </pc:sldMkLst>
      </pc:sldChg>
      <pc:sldChg chg="addSp modSp new mod ord setBg">
        <pc:chgData name="Angelica Olofsson Fernandez" userId="ce698ed2-e0d9-447d-9759-99f79b696a68" providerId="ADAL" clId="{33048C65-453C-4F66-8EB9-92E58816A5A5}" dt="2025-10-21T11:51:23.018" v="1854"/>
        <pc:sldMkLst>
          <pc:docMk/>
          <pc:sldMk cId="2206875781" sldId="261"/>
        </pc:sldMkLst>
      </pc:sldChg>
      <pc:sldChg chg="addSp delSp modSp add mod setBg">
        <pc:chgData name="Angelica Olofsson Fernandez" userId="ce698ed2-e0d9-447d-9759-99f79b696a68" providerId="ADAL" clId="{33048C65-453C-4F66-8EB9-92E58816A5A5}" dt="2025-10-22T05:27:03.724" v="1864" actId="1076"/>
        <pc:sldMkLst>
          <pc:docMk/>
          <pc:sldMk cId="2665988597" sldId="262"/>
        </pc:sldMkLst>
      </pc:sldChg>
      <pc:sldChg chg="modSp add mod setBg">
        <pc:chgData name="Angelica Olofsson Fernandez" userId="ce698ed2-e0d9-447d-9759-99f79b696a68" providerId="ADAL" clId="{33048C65-453C-4F66-8EB9-92E58816A5A5}" dt="2025-10-21T11:51:40.656" v="1856"/>
        <pc:sldMkLst>
          <pc:docMk/>
          <pc:sldMk cId="3088786853" sldId="263"/>
        </pc:sldMkLst>
      </pc:sldChg>
      <pc:sldChg chg="add">
        <pc:chgData name="Angelica Olofsson Fernandez" userId="ce698ed2-e0d9-447d-9759-99f79b696a68" providerId="ADAL" clId="{33048C65-453C-4F66-8EB9-92E58816A5A5}" dt="2025-10-20T07:58:48.377" v="1002" actId="2890"/>
        <pc:sldMkLst>
          <pc:docMk/>
          <pc:sldMk cId="724703054" sldId="264"/>
        </pc:sldMkLst>
      </pc:sldChg>
      <pc:sldChg chg="addSp delSp modSp add mod">
        <pc:chgData name="Angelica Olofsson Fernandez" userId="ce698ed2-e0d9-447d-9759-99f79b696a68" providerId="ADAL" clId="{33048C65-453C-4F66-8EB9-92E58816A5A5}" dt="2025-10-21T10:42:43.799" v="1763" actId="404"/>
        <pc:sldMkLst>
          <pc:docMk/>
          <pc:sldMk cId="2286100409" sldId="265"/>
        </pc:sldMkLst>
      </pc:sldChg>
      <pc:sldChg chg="addSp delSp modSp new del mod">
        <pc:chgData name="Angelica Olofsson Fernandez" userId="ce698ed2-e0d9-447d-9759-99f79b696a68" providerId="ADAL" clId="{33048C65-453C-4F66-8EB9-92E58816A5A5}" dt="2025-10-20T08:26:49.974" v="1395" actId="47"/>
        <pc:sldMkLst>
          <pc:docMk/>
          <pc:sldMk cId="3495210872" sldId="266"/>
        </pc:sldMkLst>
      </pc:sldChg>
      <pc:sldChg chg="addSp delSp modSp new mod">
        <pc:chgData name="Angelica Olofsson Fernandez" userId="ce698ed2-e0d9-447d-9759-99f79b696a68" providerId="ADAL" clId="{33048C65-453C-4F66-8EB9-92E58816A5A5}" dt="2025-10-21T11:19:16.659" v="1825" actId="22"/>
        <pc:sldMkLst>
          <pc:docMk/>
          <pc:sldMk cId="3037031453" sldId="267"/>
        </pc:sldMkLst>
      </pc:sldChg>
      <pc:sldChg chg="addSp modSp new">
        <pc:chgData name="Angelica Olofsson Fernandez" userId="ce698ed2-e0d9-447d-9759-99f79b696a68" providerId="ADAL" clId="{33048C65-453C-4F66-8EB9-92E58816A5A5}" dt="2025-10-20T08:26:57.647" v="1397"/>
        <pc:sldMkLst>
          <pc:docMk/>
          <pc:sldMk cId="2372605489" sldId="268"/>
        </pc:sldMkLst>
      </pc:sldChg>
      <pc:sldChg chg="addSp delSp modSp new mod ord">
        <pc:chgData name="Angelica Olofsson Fernandez" userId="ce698ed2-e0d9-447d-9759-99f79b696a68" providerId="ADAL" clId="{33048C65-453C-4F66-8EB9-92E58816A5A5}" dt="2025-10-20T13:38:07.283" v="1752"/>
        <pc:sldMkLst>
          <pc:docMk/>
          <pc:sldMk cId="2348324107" sldId="269"/>
        </pc:sldMkLst>
      </pc:sldChg>
      <pc:sldChg chg="addSp delSp modSp new mod modClrScheme chgLayout">
        <pc:chgData name="Angelica Olofsson Fernandez" userId="ce698ed2-e0d9-447d-9759-99f79b696a68" providerId="ADAL" clId="{33048C65-453C-4F66-8EB9-92E58816A5A5}" dt="2025-10-21T10:45:57.342" v="1794" actId="1076"/>
        <pc:sldMkLst>
          <pc:docMk/>
          <pc:sldMk cId="3403916472" sldId="270"/>
        </pc:sldMkLst>
      </pc:sldChg>
      <pc:sldChg chg="delSp modSp add mod ord">
        <pc:chgData name="Angelica Olofsson Fernandez" userId="ce698ed2-e0d9-447d-9759-99f79b696a68" providerId="ADAL" clId="{33048C65-453C-4F66-8EB9-92E58816A5A5}" dt="2025-10-21T10:46:32.501" v="1822" actId="1076"/>
        <pc:sldMkLst>
          <pc:docMk/>
          <pc:sldMk cId="3797026893" sldId="271"/>
        </pc:sldMkLst>
      </pc:sldChg>
      <pc:sldChg chg="new">
        <pc:chgData name="Angelica Olofsson Fernandez" userId="ce698ed2-e0d9-447d-9759-99f79b696a68" providerId="ADAL" clId="{33048C65-453C-4F66-8EB9-92E58816A5A5}" dt="2025-10-21T10:46:41.764" v="1823" actId="680"/>
        <pc:sldMkLst>
          <pc:docMk/>
          <pc:sldMk cId="367061535" sldId="272"/>
        </pc:sldMkLst>
      </pc:sldChg>
      <pc:sldChg chg="addSp delSp modSp new del mod">
        <pc:chgData name="Angelica Olofsson Fernandez" userId="ce698ed2-e0d9-447d-9759-99f79b696a68" providerId="ADAL" clId="{33048C65-453C-4F66-8EB9-92E58816A5A5}" dt="2025-10-21T11:39:56.231" v="1846" actId="47"/>
        <pc:sldMkLst>
          <pc:docMk/>
          <pc:sldMk cId="412343626" sldId="273"/>
        </pc:sldMkLst>
      </pc:sldChg>
      <pc:sldChg chg="addSp delSp modSp new mod">
        <pc:chgData name="Angelica Olofsson Fernandez" userId="ce698ed2-e0d9-447d-9759-99f79b696a68" providerId="ADAL" clId="{33048C65-453C-4F66-8EB9-92E58816A5A5}" dt="2025-10-22T08:43:14.598" v="2149" actId="1076"/>
        <pc:sldMkLst>
          <pc:docMk/>
          <pc:sldMk cId="2126243583" sldId="273"/>
        </pc:sldMkLst>
      </pc:sldChg>
      <pc:sldChg chg="addSp delSp modSp new mod">
        <pc:chgData name="Angelica Olofsson Fernandez" userId="ce698ed2-e0d9-447d-9759-99f79b696a68" providerId="ADAL" clId="{33048C65-453C-4F66-8EB9-92E58816A5A5}" dt="2025-10-22T08:41:24.443" v="2148" actId="20577"/>
        <pc:sldMkLst>
          <pc:docMk/>
          <pc:sldMk cId="2788245607" sldId="277"/>
        </pc:sldMkLst>
      </pc:sldChg>
      <pc:sldChg chg="add del">
        <pc:chgData name="Angelica Olofsson Fernandez" userId="ce698ed2-e0d9-447d-9759-99f79b696a68" providerId="ADAL" clId="{33048C65-453C-4F66-8EB9-92E58816A5A5}" dt="2025-10-22T08:41:18.403" v="2147" actId="47"/>
        <pc:sldMkLst>
          <pc:docMk/>
          <pc:sldMk cId="0" sldId="278"/>
        </pc:sldMkLst>
      </pc:sldChg>
    </pc:docChg>
  </pc:docChgLst>
  <pc:docChgLst>
    <pc:chgData name="Angelica Olofsson Fernandez" userId="ce698ed2-e0d9-447d-9759-99f79b696a68" providerId="ADAL" clId="{92EE8805-A51E-4159-A1A9-391876FFDD5D}"/>
    <pc:docChg chg="undo custSel addSld delSld modSld sldOrd">
      <pc:chgData name="Angelica Olofsson Fernandez" userId="ce698ed2-e0d9-447d-9759-99f79b696a68" providerId="ADAL" clId="{92EE8805-A51E-4159-A1A9-391876FFDD5D}" dt="2026-03-24T15:18:37.676" v="1070" actId="1076"/>
      <pc:docMkLst>
        <pc:docMk/>
      </pc:docMkLst>
      <pc:sldChg chg="modSp mod">
        <pc:chgData name="Angelica Olofsson Fernandez" userId="ce698ed2-e0d9-447d-9759-99f79b696a68" providerId="ADAL" clId="{92EE8805-A51E-4159-A1A9-391876FFDD5D}" dt="2026-03-20T10:44:47.846" v="38" actId="20577"/>
        <pc:sldMkLst>
          <pc:docMk/>
          <pc:sldMk cId="1798076014" sldId="256"/>
        </pc:sldMkLst>
        <pc:spChg chg="mod">
          <ac:chgData name="Angelica Olofsson Fernandez" userId="ce698ed2-e0d9-447d-9759-99f79b696a68" providerId="ADAL" clId="{92EE8805-A51E-4159-A1A9-391876FFDD5D}" dt="2026-03-20T10:44:47.846" v="38" actId="20577"/>
          <ac:spMkLst>
            <pc:docMk/>
            <pc:sldMk cId="1798076014" sldId="256"/>
            <ac:spMk id="4" creationId="{78F11F64-798D-0B1E-5A30-13CBC6474BB8}"/>
          </ac:spMkLst>
        </pc:spChg>
      </pc:sldChg>
      <pc:sldChg chg="addSp modSp add del mod">
        <pc:chgData name="Angelica Olofsson Fernandez" userId="ce698ed2-e0d9-447d-9759-99f79b696a68" providerId="ADAL" clId="{92EE8805-A51E-4159-A1A9-391876FFDD5D}" dt="2026-03-24T15:04:57.591" v="926" actId="20577"/>
        <pc:sldMkLst>
          <pc:docMk/>
          <pc:sldMk cId="2067853291" sldId="258"/>
        </pc:sldMkLst>
        <pc:spChg chg="add mod">
          <ac:chgData name="Angelica Olofsson Fernandez" userId="ce698ed2-e0d9-447d-9759-99f79b696a68" providerId="ADAL" clId="{92EE8805-A51E-4159-A1A9-391876FFDD5D}" dt="2026-03-24T15:04:57.591" v="926" actId="20577"/>
          <ac:spMkLst>
            <pc:docMk/>
            <pc:sldMk cId="2067853291" sldId="258"/>
            <ac:spMk id="2" creationId="{784032F5-F9B8-20C0-5D08-11E561019B4D}"/>
          </ac:spMkLst>
        </pc:spChg>
        <pc:spChg chg="mod">
          <ac:chgData name="Angelica Olofsson Fernandez" userId="ce698ed2-e0d9-447d-9759-99f79b696a68" providerId="ADAL" clId="{92EE8805-A51E-4159-A1A9-391876FFDD5D}" dt="2026-03-24T12:15:49.447" v="518" actId="20577"/>
          <ac:spMkLst>
            <pc:docMk/>
            <pc:sldMk cId="2067853291" sldId="258"/>
            <ac:spMk id="4" creationId="{B5A1D8DF-9A22-8A0A-BA9B-06E52ED90745}"/>
          </ac:spMkLst>
        </pc:spChg>
      </pc:sldChg>
      <pc:sldChg chg="add del">
        <pc:chgData name="Angelica Olofsson Fernandez" userId="ce698ed2-e0d9-447d-9759-99f79b696a68" providerId="ADAL" clId="{92EE8805-A51E-4159-A1A9-391876FFDD5D}" dt="2026-03-20T10:46:15.308" v="46"/>
        <pc:sldMkLst>
          <pc:docMk/>
          <pc:sldMk cId="1437600231" sldId="259"/>
        </pc:sldMkLst>
      </pc:sldChg>
      <pc:sldChg chg="modSp add del mod">
        <pc:chgData name="Angelica Olofsson Fernandez" userId="ce698ed2-e0d9-447d-9759-99f79b696a68" providerId="ADAL" clId="{92EE8805-A51E-4159-A1A9-391876FFDD5D}" dt="2026-03-24T15:09:57.442" v="997" actId="1076"/>
        <pc:sldMkLst>
          <pc:docMk/>
          <pc:sldMk cId="2128713112" sldId="260"/>
        </pc:sldMkLst>
        <pc:spChg chg="mod">
          <ac:chgData name="Angelica Olofsson Fernandez" userId="ce698ed2-e0d9-447d-9759-99f79b696a68" providerId="ADAL" clId="{92EE8805-A51E-4159-A1A9-391876FFDD5D}" dt="2026-03-24T15:09:57.442" v="997" actId="1076"/>
          <ac:spMkLst>
            <pc:docMk/>
            <pc:sldMk cId="2128713112" sldId="260"/>
            <ac:spMk id="3" creationId="{985D3241-273B-D5E9-EB30-B4268524D447}"/>
          </ac:spMkLst>
        </pc:spChg>
        <pc:spChg chg="mod">
          <ac:chgData name="Angelica Olofsson Fernandez" userId="ce698ed2-e0d9-447d-9759-99f79b696a68" providerId="ADAL" clId="{92EE8805-A51E-4159-A1A9-391876FFDD5D}" dt="2026-03-24T15:09:54.654" v="996" actId="1076"/>
          <ac:spMkLst>
            <pc:docMk/>
            <pc:sldMk cId="2128713112" sldId="260"/>
            <ac:spMk id="5" creationId="{4C0EFBE1-1515-E07A-733F-D27272698411}"/>
          </ac:spMkLst>
        </pc:spChg>
      </pc:sldChg>
      <pc:sldChg chg="del">
        <pc:chgData name="Angelica Olofsson Fernandez" userId="ce698ed2-e0d9-447d-9759-99f79b696a68" providerId="ADAL" clId="{92EE8805-A51E-4159-A1A9-391876FFDD5D}" dt="2026-03-24T12:20:09.900" v="756" actId="47"/>
        <pc:sldMkLst>
          <pc:docMk/>
          <pc:sldMk cId="2206875781" sldId="261"/>
        </pc:sldMkLst>
      </pc:sldChg>
      <pc:sldChg chg="addSp modSp add del mod setBg">
        <pc:chgData name="Angelica Olofsson Fernandez" userId="ce698ed2-e0d9-447d-9759-99f79b696a68" providerId="ADAL" clId="{92EE8805-A51E-4159-A1A9-391876FFDD5D}" dt="2026-03-24T15:18:37.676" v="1070" actId="1076"/>
        <pc:sldMkLst>
          <pc:docMk/>
          <pc:sldMk cId="2665988597" sldId="262"/>
        </pc:sldMkLst>
        <pc:spChg chg="add mod">
          <ac:chgData name="Angelica Olofsson Fernandez" userId="ce698ed2-e0d9-447d-9759-99f79b696a68" providerId="ADAL" clId="{92EE8805-A51E-4159-A1A9-391876FFDD5D}" dt="2026-03-24T15:18:37.676" v="1070" actId="1076"/>
          <ac:spMkLst>
            <pc:docMk/>
            <pc:sldMk cId="2665988597" sldId="262"/>
            <ac:spMk id="2" creationId="{F7C731E4-807E-03AD-7E40-4778566880EF}"/>
          </ac:spMkLst>
        </pc:spChg>
        <pc:spChg chg="mod ord">
          <ac:chgData name="Angelica Olofsson Fernandez" userId="ce698ed2-e0d9-447d-9759-99f79b696a68" providerId="ADAL" clId="{92EE8805-A51E-4159-A1A9-391876FFDD5D}" dt="2026-03-24T10:07:00.482" v="412" actId="26606"/>
          <ac:spMkLst>
            <pc:docMk/>
            <pc:sldMk cId="2665988597" sldId="262"/>
            <ac:spMk id="4" creationId="{2B158EC2-D3D5-3ED2-5F9D-B4C2873C3F4F}"/>
          </ac:spMkLst>
        </pc:spChg>
        <pc:spChg chg="mod">
          <ac:chgData name="Angelica Olofsson Fernandez" userId="ce698ed2-e0d9-447d-9759-99f79b696a68" providerId="ADAL" clId="{92EE8805-A51E-4159-A1A9-391876FFDD5D}" dt="2026-03-24T15:10:26.556" v="1002" actId="1076"/>
          <ac:spMkLst>
            <pc:docMk/>
            <pc:sldMk cId="2665988597" sldId="262"/>
            <ac:spMk id="5" creationId="{15D28B52-62BC-7495-FD43-FE031B5C5B61}"/>
          </ac:spMkLst>
        </pc:spChg>
        <pc:picChg chg="add mod">
          <ac:chgData name="Angelica Olofsson Fernandez" userId="ce698ed2-e0d9-447d-9759-99f79b696a68" providerId="ADAL" clId="{92EE8805-A51E-4159-A1A9-391876FFDD5D}" dt="2026-03-24T15:18:27.550" v="1066" actId="1076"/>
          <ac:picMkLst>
            <pc:docMk/>
            <pc:sldMk cId="2665988597" sldId="262"/>
            <ac:picMk id="6" creationId="{7091FFB0-253A-D469-8AB0-AD850A3E32D6}"/>
          </ac:picMkLst>
        </pc:picChg>
      </pc:sldChg>
      <pc:sldChg chg="add del">
        <pc:chgData name="Angelica Olofsson Fernandez" userId="ce698ed2-e0d9-447d-9759-99f79b696a68" providerId="ADAL" clId="{92EE8805-A51E-4159-A1A9-391876FFDD5D}" dt="2026-03-20T10:46:15.308" v="46"/>
        <pc:sldMkLst>
          <pc:docMk/>
          <pc:sldMk cId="308702069" sldId="263"/>
        </pc:sldMkLst>
      </pc:sldChg>
      <pc:sldChg chg="add del">
        <pc:chgData name="Angelica Olofsson Fernandez" userId="ce698ed2-e0d9-447d-9759-99f79b696a68" providerId="ADAL" clId="{92EE8805-A51E-4159-A1A9-391876FFDD5D}" dt="2026-03-20T10:46:15.308" v="46"/>
        <pc:sldMkLst>
          <pc:docMk/>
          <pc:sldMk cId="360573828" sldId="264"/>
        </pc:sldMkLst>
      </pc:sldChg>
      <pc:sldChg chg="addSp delSp modSp mod ord">
        <pc:chgData name="Angelica Olofsson Fernandez" userId="ce698ed2-e0d9-447d-9759-99f79b696a68" providerId="ADAL" clId="{92EE8805-A51E-4159-A1A9-391876FFDD5D}" dt="2026-03-24T15:06:19.941" v="951" actId="20577"/>
        <pc:sldMkLst>
          <pc:docMk/>
          <pc:sldMk cId="2286100409" sldId="265"/>
        </pc:sldMkLst>
        <pc:spChg chg="mod">
          <ac:chgData name="Angelica Olofsson Fernandez" userId="ce698ed2-e0d9-447d-9759-99f79b696a68" providerId="ADAL" clId="{92EE8805-A51E-4159-A1A9-391876FFDD5D}" dt="2026-03-24T12:23:02.054" v="782" actId="20577"/>
          <ac:spMkLst>
            <pc:docMk/>
            <pc:sldMk cId="2286100409" sldId="265"/>
            <ac:spMk id="2" creationId="{B3E6D959-D20E-5074-21F7-5A64EC52B4D0}"/>
          </ac:spMkLst>
        </pc:spChg>
        <pc:spChg chg="add mod">
          <ac:chgData name="Angelica Olofsson Fernandez" userId="ce698ed2-e0d9-447d-9759-99f79b696a68" providerId="ADAL" clId="{92EE8805-A51E-4159-A1A9-391876FFDD5D}" dt="2026-03-24T15:06:19.941" v="951" actId="20577"/>
          <ac:spMkLst>
            <pc:docMk/>
            <pc:sldMk cId="2286100409" sldId="265"/>
            <ac:spMk id="3" creationId="{841FDE4C-4A57-D425-AC77-608EC6C63ED4}"/>
          </ac:spMkLst>
        </pc:spChg>
        <pc:spChg chg="add">
          <ac:chgData name="Angelica Olofsson Fernandez" userId="ce698ed2-e0d9-447d-9759-99f79b696a68" providerId="ADAL" clId="{92EE8805-A51E-4159-A1A9-391876FFDD5D}" dt="2026-03-24T12:23:41.018" v="784"/>
          <ac:spMkLst>
            <pc:docMk/>
            <pc:sldMk cId="2286100409" sldId="265"/>
            <ac:spMk id="6" creationId="{0865BCFC-9F71-7B28-F0DB-07BACD5C9581}"/>
          </ac:spMkLst>
        </pc:spChg>
        <pc:graphicFrameChg chg="del">
          <ac:chgData name="Angelica Olofsson Fernandez" userId="ce698ed2-e0d9-447d-9759-99f79b696a68" providerId="ADAL" clId="{92EE8805-A51E-4159-A1A9-391876FFDD5D}" dt="2026-03-24T12:22:48.050" v="757" actId="478"/>
          <ac:graphicFrameMkLst>
            <pc:docMk/>
            <pc:sldMk cId="2286100409" sldId="265"/>
            <ac:graphicFrameMk id="4" creationId="{05086D09-0660-0579-A424-59EC425FFF55}"/>
          </ac:graphicFrameMkLst>
        </pc:graphicFrameChg>
      </pc:sldChg>
      <pc:sldChg chg="modSp mod">
        <pc:chgData name="Angelica Olofsson Fernandez" userId="ce698ed2-e0d9-447d-9759-99f79b696a68" providerId="ADAL" clId="{92EE8805-A51E-4159-A1A9-391876FFDD5D}" dt="2026-03-24T15:11:46.220" v="1035" actId="14100"/>
        <pc:sldMkLst>
          <pc:docMk/>
          <pc:sldMk cId="3403916472" sldId="270"/>
        </pc:sldMkLst>
        <pc:picChg chg="mod">
          <ac:chgData name="Angelica Olofsson Fernandez" userId="ce698ed2-e0d9-447d-9759-99f79b696a68" providerId="ADAL" clId="{92EE8805-A51E-4159-A1A9-391876FFDD5D}" dt="2026-03-24T15:11:46.220" v="1035" actId="14100"/>
          <ac:picMkLst>
            <pc:docMk/>
            <pc:sldMk cId="3403916472" sldId="270"/>
            <ac:picMk id="5" creationId="{3DC2E03E-E50A-C48D-88E5-90357DDF6728}"/>
          </ac:picMkLst>
        </pc:picChg>
      </pc:sldChg>
      <pc:sldChg chg="modSp mod">
        <pc:chgData name="Angelica Olofsson Fernandez" userId="ce698ed2-e0d9-447d-9759-99f79b696a68" providerId="ADAL" clId="{92EE8805-A51E-4159-A1A9-391876FFDD5D}" dt="2026-03-24T15:11:32.756" v="1034" actId="20577"/>
        <pc:sldMkLst>
          <pc:docMk/>
          <pc:sldMk cId="3797026893" sldId="271"/>
        </pc:sldMkLst>
        <pc:spChg chg="mod">
          <ac:chgData name="Angelica Olofsson Fernandez" userId="ce698ed2-e0d9-447d-9759-99f79b696a68" providerId="ADAL" clId="{92EE8805-A51E-4159-A1A9-391876FFDD5D}" dt="2026-03-24T15:11:32.756" v="1034" actId="20577"/>
          <ac:spMkLst>
            <pc:docMk/>
            <pc:sldMk cId="3797026893" sldId="271"/>
            <ac:spMk id="2" creationId="{268701DA-CEE4-A428-DF55-BA49EC85D510}"/>
          </ac:spMkLst>
        </pc:spChg>
      </pc:sldChg>
      <pc:sldChg chg="add del">
        <pc:chgData name="Angelica Olofsson Fernandez" userId="ce698ed2-e0d9-447d-9759-99f79b696a68" providerId="ADAL" clId="{92EE8805-A51E-4159-A1A9-391876FFDD5D}" dt="2026-03-20T10:45:23.636" v="42" actId="47"/>
        <pc:sldMkLst>
          <pc:docMk/>
          <pc:sldMk cId="3003447481" sldId="273"/>
        </pc:sldMkLst>
      </pc:sldChg>
      <pc:sldChg chg="modSp add mod">
        <pc:chgData name="Angelica Olofsson Fernandez" userId="ce698ed2-e0d9-447d-9759-99f79b696a68" providerId="ADAL" clId="{92EE8805-A51E-4159-A1A9-391876FFDD5D}" dt="2026-03-24T15:08:49.882" v="990" actId="1076"/>
        <pc:sldMkLst>
          <pc:docMk/>
          <pc:sldMk cId="3549511043" sldId="274"/>
        </pc:sldMkLst>
        <pc:spChg chg="mod">
          <ac:chgData name="Angelica Olofsson Fernandez" userId="ce698ed2-e0d9-447d-9759-99f79b696a68" providerId="ADAL" clId="{92EE8805-A51E-4159-A1A9-391876FFDD5D}" dt="2026-03-24T15:08:33.495" v="986" actId="1076"/>
          <ac:spMkLst>
            <pc:docMk/>
            <pc:sldMk cId="3549511043" sldId="274"/>
            <ac:spMk id="2" creationId="{268701DA-CEE4-A428-DF55-BA49EC85D510}"/>
          </ac:spMkLst>
        </pc:spChg>
        <pc:spChg chg="mod">
          <ac:chgData name="Angelica Olofsson Fernandez" userId="ce698ed2-e0d9-447d-9759-99f79b696a68" providerId="ADAL" clId="{92EE8805-A51E-4159-A1A9-391876FFDD5D}" dt="2026-03-24T15:08:45.246" v="989" actId="1076"/>
          <ac:spMkLst>
            <pc:docMk/>
            <pc:sldMk cId="3549511043" sldId="274"/>
            <ac:spMk id="3" creationId="{B9203F2D-DE1E-7FFD-0CBD-954CD66519AA}"/>
          </ac:spMkLst>
        </pc:spChg>
        <pc:spChg chg="mod">
          <ac:chgData name="Angelica Olofsson Fernandez" userId="ce698ed2-e0d9-447d-9759-99f79b696a68" providerId="ADAL" clId="{92EE8805-A51E-4159-A1A9-391876FFDD5D}" dt="2026-03-24T15:08:49.882" v="990" actId="1076"/>
          <ac:spMkLst>
            <pc:docMk/>
            <pc:sldMk cId="3549511043" sldId="274"/>
            <ac:spMk id="4" creationId="{CBF42C31-5418-9F0D-B268-B4E3EF2FE534}"/>
          </ac:spMkLst>
        </pc:spChg>
      </pc:sldChg>
      <pc:sldChg chg="modSp add mod">
        <pc:chgData name="Angelica Olofsson Fernandez" userId="ce698ed2-e0d9-447d-9759-99f79b696a68" providerId="ADAL" clId="{92EE8805-A51E-4159-A1A9-391876FFDD5D}" dt="2026-03-24T15:10:16.751" v="1000" actId="1076"/>
        <pc:sldMkLst>
          <pc:docMk/>
          <pc:sldMk cId="2382959439" sldId="275"/>
        </pc:sldMkLst>
        <pc:spChg chg="mod">
          <ac:chgData name="Angelica Olofsson Fernandez" userId="ce698ed2-e0d9-447d-9759-99f79b696a68" providerId="ADAL" clId="{92EE8805-A51E-4159-A1A9-391876FFDD5D}" dt="2026-03-24T15:10:13.617" v="999" actId="1076"/>
          <ac:spMkLst>
            <pc:docMk/>
            <pc:sldMk cId="2382959439" sldId="275"/>
            <ac:spMk id="4" creationId="{B5A1D8DF-9A22-8A0A-BA9B-06E52ED90745}"/>
          </ac:spMkLst>
        </pc:spChg>
        <pc:spChg chg="mod">
          <ac:chgData name="Angelica Olofsson Fernandez" userId="ce698ed2-e0d9-447d-9759-99f79b696a68" providerId="ADAL" clId="{92EE8805-A51E-4159-A1A9-391876FFDD5D}" dt="2026-03-24T15:10:16.751" v="1000" actId="1076"/>
          <ac:spMkLst>
            <pc:docMk/>
            <pc:sldMk cId="2382959439" sldId="275"/>
            <ac:spMk id="5" creationId="{2CF24545-472F-BA0D-A434-44D1401C821D}"/>
          </ac:spMkLst>
        </pc:spChg>
      </pc:sldChg>
      <pc:sldChg chg="add del">
        <pc:chgData name="Angelica Olofsson Fernandez" userId="ce698ed2-e0d9-447d-9759-99f79b696a68" providerId="ADAL" clId="{92EE8805-A51E-4159-A1A9-391876FFDD5D}" dt="2026-03-20T10:46:11.939" v="45"/>
        <pc:sldMkLst>
          <pc:docMk/>
          <pc:sldMk cId="3704328224" sldId="275"/>
        </pc:sldMkLst>
      </pc:sldChg>
      <pc:sldChg chg="add del">
        <pc:chgData name="Angelica Olofsson Fernandez" userId="ce698ed2-e0d9-447d-9759-99f79b696a68" providerId="ADAL" clId="{92EE8805-A51E-4159-A1A9-391876FFDD5D}" dt="2026-03-20T10:46:15.308" v="46"/>
        <pc:sldMkLst>
          <pc:docMk/>
          <pc:sldMk cId="4079639176" sldId="276"/>
        </pc:sldMkLst>
      </pc:sldChg>
      <pc:sldChg chg="modSp add del mod">
        <pc:chgData name="Angelica Olofsson Fernandez" userId="ce698ed2-e0d9-447d-9759-99f79b696a68" providerId="ADAL" clId="{92EE8805-A51E-4159-A1A9-391876FFDD5D}" dt="2026-03-24T15:09:46.016" v="994" actId="1076"/>
        <pc:sldMkLst>
          <pc:docMk/>
          <pc:sldMk cId="1468206868" sldId="277"/>
        </pc:sldMkLst>
        <pc:spChg chg="mod">
          <ac:chgData name="Angelica Olofsson Fernandez" userId="ce698ed2-e0d9-447d-9759-99f79b696a68" providerId="ADAL" clId="{92EE8805-A51E-4159-A1A9-391876FFDD5D}" dt="2026-03-24T15:09:41.198" v="993" actId="1076"/>
          <ac:spMkLst>
            <pc:docMk/>
            <pc:sldMk cId="1468206868" sldId="277"/>
            <ac:spMk id="5" creationId="{7063FFD5-F8AC-FD81-C1E3-E0380479301A}"/>
          </ac:spMkLst>
        </pc:spChg>
        <pc:spChg chg="mod">
          <ac:chgData name="Angelica Olofsson Fernandez" userId="ce698ed2-e0d9-447d-9759-99f79b696a68" providerId="ADAL" clId="{92EE8805-A51E-4159-A1A9-391876FFDD5D}" dt="2026-03-24T15:09:46.016" v="994" actId="1076"/>
          <ac:spMkLst>
            <pc:docMk/>
            <pc:sldMk cId="1468206868" sldId="277"/>
            <ac:spMk id="6" creationId="{3FAB1F61-573D-DE0F-7AE2-492A75A1F807}"/>
          </ac:spMkLst>
        </pc:spChg>
      </pc:sldChg>
      <pc:sldChg chg="delSp modSp add mod ord">
        <pc:chgData name="Angelica Olofsson Fernandez" userId="ce698ed2-e0d9-447d-9759-99f79b696a68" providerId="ADAL" clId="{92EE8805-A51E-4159-A1A9-391876FFDD5D}" dt="2026-03-24T15:08:00.992" v="985" actId="20577"/>
        <pc:sldMkLst>
          <pc:docMk/>
          <pc:sldMk cId="4010016894" sldId="278"/>
        </pc:sldMkLst>
        <pc:spChg chg="mod">
          <ac:chgData name="Angelica Olofsson Fernandez" userId="ce698ed2-e0d9-447d-9759-99f79b696a68" providerId="ADAL" clId="{92EE8805-A51E-4159-A1A9-391876FFDD5D}" dt="2026-03-24T15:07:39.691" v="973" actId="1076"/>
          <ac:spMkLst>
            <pc:docMk/>
            <pc:sldMk cId="4010016894" sldId="278"/>
            <ac:spMk id="2" creationId="{BC6AF0FB-67FE-AAAC-98E0-18DC1CC5FC38}"/>
          </ac:spMkLst>
        </pc:spChg>
        <pc:spChg chg="mod">
          <ac:chgData name="Angelica Olofsson Fernandez" userId="ce698ed2-e0d9-447d-9759-99f79b696a68" providerId="ADAL" clId="{92EE8805-A51E-4159-A1A9-391876FFDD5D}" dt="2026-03-24T15:08:00.992" v="985" actId="20577"/>
          <ac:spMkLst>
            <pc:docMk/>
            <pc:sldMk cId="4010016894" sldId="278"/>
            <ac:spMk id="3" creationId="{A94B67FA-E1BD-7D46-4DBD-65CB01C9CDCA}"/>
          </ac:spMkLst>
        </pc:spChg>
        <pc:spChg chg="del mod">
          <ac:chgData name="Angelica Olofsson Fernandez" userId="ce698ed2-e0d9-447d-9759-99f79b696a68" providerId="ADAL" clId="{92EE8805-A51E-4159-A1A9-391876FFDD5D}" dt="2026-03-23T12:23:40.639" v="354"/>
          <ac:spMkLst>
            <pc:docMk/>
            <pc:sldMk cId="4010016894" sldId="278"/>
            <ac:spMk id="4" creationId="{D3809C0E-DD7B-946B-9D47-38D5034189F4}"/>
          </ac:spMkLst>
        </pc:spChg>
      </pc:sldChg>
      <pc:sldChg chg="modSp mod">
        <pc:chgData name="Angelica Olofsson Fernandez" userId="ce698ed2-e0d9-447d-9759-99f79b696a68" providerId="ADAL" clId="{92EE8805-A51E-4159-A1A9-391876FFDD5D}" dt="2026-03-24T15:09:35.533" v="992" actId="1076"/>
        <pc:sldMkLst>
          <pc:docMk/>
          <pc:sldMk cId="3206650868" sldId="279"/>
        </pc:sldMkLst>
        <pc:spChg chg="mod">
          <ac:chgData name="Angelica Olofsson Fernandez" userId="ce698ed2-e0d9-447d-9759-99f79b696a68" providerId="ADAL" clId="{92EE8805-A51E-4159-A1A9-391876FFDD5D}" dt="2026-03-24T15:09:31.948" v="991" actId="1076"/>
          <ac:spMkLst>
            <pc:docMk/>
            <pc:sldMk cId="3206650868" sldId="279"/>
            <ac:spMk id="2" creationId="{4500308B-0CCB-24B4-D06E-E4AAA2C20D50}"/>
          </ac:spMkLst>
        </pc:spChg>
        <pc:spChg chg="mod">
          <ac:chgData name="Angelica Olofsson Fernandez" userId="ce698ed2-e0d9-447d-9759-99f79b696a68" providerId="ADAL" clId="{92EE8805-A51E-4159-A1A9-391876FFDD5D}" dt="2026-03-24T15:09:35.533" v="992" actId="1076"/>
          <ac:spMkLst>
            <pc:docMk/>
            <pc:sldMk cId="3206650868" sldId="279"/>
            <ac:spMk id="3" creationId="{50A7F028-4B58-4C55-5F2C-D7A6B2B701E6}"/>
          </ac:spMkLst>
        </pc:spChg>
      </pc:sldChg>
      <pc:sldChg chg="modSp mod">
        <pc:chgData name="Angelica Olofsson Fernandez" userId="ce698ed2-e0d9-447d-9759-99f79b696a68" providerId="ADAL" clId="{92EE8805-A51E-4159-A1A9-391876FFDD5D}" dt="2026-03-24T15:11:00.674" v="1005" actId="20577"/>
        <pc:sldMkLst>
          <pc:docMk/>
          <pc:sldMk cId="1909849998" sldId="280"/>
        </pc:sldMkLst>
        <pc:spChg chg="mod">
          <ac:chgData name="Angelica Olofsson Fernandez" userId="ce698ed2-e0d9-447d-9759-99f79b696a68" providerId="ADAL" clId="{92EE8805-A51E-4159-A1A9-391876FFDD5D}" dt="2026-03-24T15:11:00.674" v="1005" actId="20577"/>
          <ac:spMkLst>
            <pc:docMk/>
            <pc:sldMk cId="1909849998" sldId="280"/>
            <ac:spMk id="3" creationId="{79F104CC-B7C6-A89B-C944-3E5C9E95C0AA}"/>
          </ac:spMkLst>
        </pc:spChg>
      </pc:sldChg>
      <pc:sldChg chg="addSp delSp modSp new mod">
        <pc:chgData name="Angelica Olofsson Fernandez" userId="ce698ed2-e0d9-447d-9759-99f79b696a68" providerId="ADAL" clId="{92EE8805-A51E-4159-A1A9-391876FFDD5D}" dt="2026-03-24T12:12:03.753" v="491" actId="20577"/>
        <pc:sldMkLst>
          <pc:docMk/>
          <pc:sldMk cId="3972911208" sldId="281"/>
        </pc:sldMkLst>
        <pc:spChg chg="del">
          <ac:chgData name="Angelica Olofsson Fernandez" userId="ce698ed2-e0d9-447d-9759-99f79b696a68" providerId="ADAL" clId="{92EE8805-A51E-4159-A1A9-391876FFDD5D}" dt="2026-03-24T12:10:20.022" v="426" actId="478"/>
          <ac:spMkLst>
            <pc:docMk/>
            <pc:sldMk cId="3972911208" sldId="281"/>
            <ac:spMk id="2" creationId="{5FB0EBCB-E4C6-E031-7B72-2D6681AABE55}"/>
          </ac:spMkLst>
        </pc:spChg>
        <pc:spChg chg="mod">
          <ac:chgData name="Angelica Olofsson Fernandez" userId="ce698ed2-e0d9-447d-9759-99f79b696a68" providerId="ADAL" clId="{92EE8805-A51E-4159-A1A9-391876FFDD5D}" dt="2026-03-24T12:12:03.753" v="491" actId="20577"/>
          <ac:spMkLst>
            <pc:docMk/>
            <pc:sldMk cId="3972911208" sldId="281"/>
            <ac:spMk id="3" creationId="{7FE54EFC-2288-8AB0-28CA-F5ED5359A601}"/>
          </ac:spMkLst>
        </pc:spChg>
        <pc:spChg chg="add">
          <ac:chgData name="Angelica Olofsson Fernandez" userId="ce698ed2-e0d9-447d-9759-99f79b696a68" providerId="ADAL" clId="{92EE8805-A51E-4159-A1A9-391876FFDD5D}" dt="2026-03-24T12:10:47.320" v="428"/>
          <ac:spMkLst>
            <pc:docMk/>
            <pc:sldMk cId="3972911208" sldId="281"/>
            <ac:spMk id="5" creationId="{BC9FFCF5-BC19-4AED-AAE1-9556F4EACC9A}"/>
          </ac:spMkLst>
        </pc:spChg>
        <pc:spChg chg="add">
          <ac:chgData name="Angelica Olofsson Fernandez" userId="ce698ed2-e0d9-447d-9759-99f79b696a68" providerId="ADAL" clId="{92EE8805-A51E-4159-A1A9-391876FFDD5D}" dt="2026-03-24T12:10:55.069" v="430"/>
          <ac:spMkLst>
            <pc:docMk/>
            <pc:sldMk cId="3972911208" sldId="281"/>
            <ac:spMk id="6" creationId="{2CD5711E-0261-D2C9-2CDF-B9F1A1E5B280}"/>
          </ac:spMkLst>
        </pc:spChg>
        <pc:spChg chg="add mod">
          <ac:chgData name="Angelica Olofsson Fernandez" userId="ce698ed2-e0d9-447d-9759-99f79b696a68" providerId="ADAL" clId="{92EE8805-A51E-4159-A1A9-391876FFDD5D}" dt="2026-03-24T12:11:12.865" v="433" actId="1076"/>
          <ac:spMkLst>
            <pc:docMk/>
            <pc:sldMk cId="3972911208" sldId="281"/>
            <ac:spMk id="7" creationId="{9D175C84-6772-9922-9542-861A3EB49BBD}"/>
          </ac:spMkLst>
        </pc:spChg>
      </pc:sldChg>
    </pc:docChg>
  </pc:docChgLst>
  <pc:docChgLst>
    <pc:chgData name="Jenny Linder" userId="5273945a-b031-4632-b6ba-05c7f2d3876f" providerId="ADAL" clId="{3118ADFA-DB2F-401D-85E2-1348CDF92A0F}"/>
    <pc:docChg chg="modSld">
      <pc:chgData name="Jenny Linder" userId="5273945a-b031-4632-b6ba-05c7f2d3876f" providerId="ADAL" clId="{3118ADFA-DB2F-401D-85E2-1348CDF92A0F}" dt="2026-03-25T11:33:27.216" v="485" actId="20577"/>
      <pc:docMkLst>
        <pc:docMk/>
      </pc:docMkLst>
      <pc:sldChg chg="modSp mod">
        <pc:chgData name="Jenny Linder" userId="5273945a-b031-4632-b6ba-05c7f2d3876f" providerId="ADAL" clId="{3118ADFA-DB2F-401D-85E2-1348CDF92A0F}" dt="2026-03-25T11:33:27.216" v="485" actId="20577"/>
        <pc:sldMkLst>
          <pc:docMk/>
          <pc:sldMk cId="2665988597" sldId="262"/>
        </pc:sldMkLst>
        <pc:spChg chg="mod">
          <ac:chgData name="Jenny Linder" userId="5273945a-b031-4632-b6ba-05c7f2d3876f" providerId="ADAL" clId="{3118ADFA-DB2F-401D-85E2-1348CDF92A0F}" dt="2026-03-25T11:30:27.469" v="483" actId="20577"/>
          <ac:spMkLst>
            <pc:docMk/>
            <pc:sldMk cId="2665988597" sldId="262"/>
            <ac:spMk id="2" creationId="{F7C731E4-807E-03AD-7E40-4778566880EF}"/>
          </ac:spMkLst>
        </pc:spChg>
        <pc:spChg chg="mod">
          <ac:chgData name="Jenny Linder" userId="5273945a-b031-4632-b6ba-05c7f2d3876f" providerId="ADAL" clId="{3118ADFA-DB2F-401D-85E2-1348CDF92A0F}" dt="2026-03-25T11:33:27.216" v="485" actId="20577"/>
          <ac:spMkLst>
            <pc:docMk/>
            <pc:sldMk cId="2665988597" sldId="262"/>
            <ac:spMk id="5" creationId="{15D28B52-62BC-7495-FD43-FE031B5C5B61}"/>
          </ac:spMkLst>
        </pc:spChg>
      </pc:sldChg>
    </pc:docChg>
  </pc:docChgLst>
  <pc:docChgLst>
    <pc:chgData name="Sara Rosencrantz" userId="32d51241-acd9-4758-af6f-516a7d6653f6" providerId="ADAL" clId="{B4563776-520B-410C-90BB-6425CDB33F45}"/>
    <pc:docChg chg="custSel addSld modSld">
      <pc:chgData name="Sara Rosencrantz" userId="32d51241-acd9-4758-af6f-516a7d6653f6" providerId="ADAL" clId="{B4563776-520B-410C-90BB-6425CDB33F45}" dt="2026-03-25T10:06:27.225" v="1793" actId="255"/>
      <pc:docMkLst>
        <pc:docMk/>
      </pc:docMkLst>
      <pc:sldChg chg="modSp mod">
        <pc:chgData name="Sara Rosencrantz" userId="32d51241-acd9-4758-af6f-516a7d6653f6" providerId="ADAL" clId="{B4563776-520B-410C-90BB-6425CDB33F45}" dt="2026-03-25T10:01:21.907" v="1689" actId="14100"/>
        <pc:sldMkLst>
          <pc:docMk/>
          <pc:sldMk cId="2665988597" sldId="262"/>
        </pc:sldMkLst>
        <pc:picChg chg="mod">
          <ac:chgData name="Sara Rosencrantz" userId="32d51241-acd9-4758-af6f-516a7d6653f6" providerId="ADAL" clId="{B4563776-520B-410C-90BB-6425CDB33F45}" dt="2026-03-25T10:01:21.907" v="1689" actId="14100"/>
          <ac:picMkLst>
            <pc:docMk/>
            <pc:sldMk cId="2665988597" sldId="262"/>
            <ac:picMk id="6" creationId="{7091FFB0-253A-D469-8AB0-AD850A3E32D6}"/>
          </ac:picMkLst>
        </pc:picChg>
      </pc:sldChg>
      <pc:sldChg chg="modSp mod">
        <pc:chgData name="Sara Rosencrantz" userId="32d51241-acd9-4758-af6f-516a7d6653f6" providerId="ADAL" clId="{B4563776-520B-410C-90BB-6425CDB33F45}" dt="2026-03-25T10:05:06.486" v="1777" actId="20577"/>
        <pc:sldMkLst>
          <pc:docMk/>
          <pc:sldMk cId="3549511043" sldId="274"/>
        </pc:sldMkLst>
        <pc:spChg chg="mod">
          <ac:chgData name="Sara Rosencrantz" userId="32d51241-acd9-4758-af6f-516a7d6653f6" providerId="ADAL" clId="{B4563776-520B-410C-90BB-6425CDB33F45}" dt="2026-03-25T10:05:06.486" v="1777" actId="20577"/>
          <ac:spMkLst>
            <pc:docMk/>
            <pc:sldMk cId="3549511043" sldId="274"/>
            <ac:spMk id="3" creationId="{B9203F2D-DE1E-7FFD-0CBD-954CD66519AA}"/>
          </ac:spMkLst>
        </pc:spChg>
      </pc:sldChg>
      <pc:sldChg chg="modSp mod">
        <pc:chgData name="Sara Rosencrantz" userId="32d51241-acd9-4758-af6f-516a7d6653f6" providerId="ADAL" clId="{B4563776-520B-410C-90BB-6425CDB33F45}" dt="2026-03-25T10:06:27.225" v="1793" actId="255"/>
        <pc:sldMkLst>
          <pc:docMk/>
          <pc:sldMk cId="4010016894" sldId="278"/>
        </pc:sldMkLst>
        <pc:spChg chg="mod">
          <ac:chgData name="Sara Rosencrantz" userId="32d51241-acd9-4758-af6f-516a7d6653f6" providerId="ADAL" clId="{B4563776-520B-410C-90BB-6425CDB33F45}" dt="2026-03-24T09:36:45.383" v="958" actId="1076"/>
          <ac:spMkLst>
            <pc:docMk/>
            <pc:sldMk cId="4010016894" sldId="278"/>
            <ac:spMk id="2" creationId="{BC6AF0FB-67FE-AAAC-98E0-18DC1CC5FC38}"/>
          </ac:spMkLst>
        </pc:spChg>
        <pc:spChg chg="mod">
          <ac:chgData name="Sara Rosencrantz" userId="32d51241-acd9-4758-af6f-516a7d6653f6" providerId="ADAL" clId="{B4563776-520B-410C-90BB-6425CDB33F45}" dt="2026-03-25T10:06:27.225" v="1793" actId="255"/>
          <ac:spMkLst>
            <pc:docMk/>
            <pc:sldMk cId="4010016894" sldId="278"/>
            <ac:spMk id="3" creationId="{A94B67FA-E1BD-7D46-4DBD-65CB01C9CDCA}"/>
          </ac:spMkLst>
        </pc:spChg>
      </pc:sldChg>
      <pc:sldChg chg="delSp modSp add mod">
        <pc:chgData name="Sara Rosencrantz" userId="32d51241-acd9-4758-af6f-516a7d6653f6" providerId="ADAL" clId="{B4563776-520B-410C-90BB-6425CDB33F45}" dt="2026-03-25T10:06:14.849" v="1792" actId="1076"/>
        <pc:sldMkLst>
          <pc:docMk/>
          <pc:sldMk cId="3206650868" sldId="279"/>
        </pc:sldMkLst>
        <pc:spChg chg="mod">
          <ac:chgData name="Sara Rosencrantz" userId="32d51241-acd9-4758-af6f-516a7d6653f6" providerId="ADAL" clId="{B4563776-520B-410C-90BB-6425CDB33F45}" dt="2026-03-24T09:36:54.377" v="960" actId="1076"/>
          <ac:spMkLst>
            <pc:docMk/>
            <pc:sldMk cId="3206650868" sldId="279"/>
            <ac:spMk id="2" creationId="{4500308B-0CCB-24B4-D06E-E4AAA2C20D50}"/>
          </ac:spMkLst>
        </pc:spChg>
        <pc:spChg chg="mod">
          <ac:chgData name="Sara Rosencrantz" userId="32d51241-acd9-4758-af6f-516a7d6653f6" providerId="ADAL" clId="{B4563776-520B-410C-90BB-6425CDB33F45}" dt="2026-03-25T10:06:14.849" v="1792" actId="1076"/>
          <ac:spMkLst>
            <pc:docMk/>
            <pc:sldMk cId="3206650868" sldId="279"/>
            <ac:spMk id="3" creationId="{50A7F028-4B58-4C55-5F2C-D7A6B2B701E6}"/>
          </ac:spMkLst>
        </pc:spChg>
        <pc:spChg chg="del">
          <ac:chgData name="Sara Rosencrantz" userId="32d51241-acd9-4758-af6f-516a7d6653f6" providerId="ADAL" clId="{B4563776-520B-410C-90BB-6425CDB33F45}" dt="2026-03-24T09:30:43.334" v="577" actId="478"/>
          <ac:spMkLst>
            <pc:docMk/>
            <pc:sldMk cId="3206650868" sldId="279"/>
            <ac:spMk id="4" creationId="{904ED9C9-08C6-9BFD-E67F-2F76CD7D8F41}"/>
          </ac:spMkLst>
        </pc:spChg>
      </pc:sldChg>
      <pc:sldChg chg="addSp modSp add mod">
        <pc:chgData name="Sara Rosencrantz" userId="32d51241-acd9-4758-af6f-516a7d6653f6" providerId="ADAL" clId="{B4563776-520B-410C-90BB-6425CDB33F45}" dt="2026-03-25T10:05:59.156" v="1789" actId="255"/>
        <pc:sldMkLst>
          <pc:docMk/>
          <pc:sldMk cId="1909849998" sldId="280"/>
        </pc:sldMkLst>
        <pc:spChg chg="mod">
          <ac:chgData name="Sara Rosencrantz" userId="32d51241-acd9-4758-af6f-516a7d6653f6" providerId="ADAL" clId="{B4563776-520B-410C-90BB-6425CDB33F45}" dt="2026-03-25T10:05:39.871" v="1784" actId="1076"/>
          <ac:spMkLst>
            <pc:docMk/>
            <pc:sldMk cId="1909849998" sldId="280"/>
            <ac:spMk id="2" creationId="{5C398187-B9DE-FF9A-15BA-2060472400B3}"/>
          </ac:spMkLst>
        </pc:spChg>
        <pc:spChg chg="mod">
          <ac:chgData name="Sara Rosencrantz" userId="32d51241-acd9-4758-af6f-516a7d6653f6" providerId="ADAL" clId="{B4563776-520B-410C-90BB-6425CDB33F45}" dt="2026-03-25T10:05:59.156" v="1789" actId="255"/>
          <ac:spMkLst>
            <pc:docMk/>
            <pc:sldMk cId="1909849998" sldId="280"/>
            <ac:spMk id="3" creationId="{79F104CC-B7C6-A89B-C944-3E5C9E95C0AA}"/>
          </ac:spMkLst>
        </pc:spChg>
        <pc:spChg chg="add mod">
          <ac:chgData name="Sara Rosencrantz" userId="32d51241-acd9-4758-af6f-516a7d6653f6" providerId="ADAL" clId="{B4563776-520B-410C-90BB-6425CDB33F45}" dt="2026-03-24T09:41:10.149" v="1688" actId="1076"/>
          <ac:spMkLst>
            <pc:docMk/>
            <pc:sldMk cId="1909849998" sldId="280"/>
            <ac:spMk id="6" creationId="{81840559-ED0E-E8D5-10A3-BCE5E301F978}"/>
          </ac:spMkLst>
        </pc:spChg>
        <pc:picChg chg="add mod">
          <ac:chgData name="Sara Rosencrantz" userId="32d51241-acd9-4758-af6f-516a7d6653f6" providerId="ADAL" clId="{B4563776-520B-410C-90BB-6425CDB33F45}" dt="2026-03-24T09:40:30.048" v="1682" actId="1076"/>
          <ac:picMkLst>
            <pc:docMk/>
            <pc:sldMk cId="1909849998" sldId="280"/>
            <ac:picMk id="5" creationId="{2CECD37C-5AAE-1B78-7CA1-D9C083A814CA}"/>
          </ac:picMkLst>
        </pc:picChg>
      </pc:sldChg>
      <pc:sldChg chg="modSp mod">
        <pc:chgData name="Sara Rosencrantz" userId="32d51241-acd9-4758-af6f-516a7d6653f6" providerId="ADAL" clId="{B4563776-520B-410C-90BB-6425CDB33F45}" dt="2026-03-25T10:02:41.432" v="1690" actId="113"/>
        <pc:sldMkLst>
          <pc:docMk/>
          <pc:sldMk cId="3972911208" sldId="281"/>
        </pc:sldMkLst>
        <pc:spChg chg="mod">
          <ac:chgData name="Sara Rosencrantz" userId="32d51241-acd9-4758-af6f-516a7d6653f6" providerId="ADAL" clId="{B4563776-520B-410C-90BB-6425CDB33F45}" dt="2026-03-25T10:02:41.432" v="1690" actId="113"/>
          <ac:spMkLst>
            <pc:docMk/>
            <pc:sldMk cId="3972911208" sldId="281"/>
            <ac:spMk id="3" creationId="{7FE54EFC-2288-8AB0-28CA-F5ED5359A6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AA7D9-6E8F-6848-B801-C34018DB535A}" type="datetimeFigureOut">
              <a:rPr lang="sv-SE" smtClean="0"/>
              <a:t>2026-03-25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8FBF2-41F7-F946-B02E-FC17B7F5B9FA}" type="slidenum">
              <a:rPr lang="sv-SE" smtClean="0"/>
              <a:t>‹#›</a:t>
            </a:fld>
            <a:endParaRPr lang="sv-SE"/>
          </a:p>
        </p:txBody>
      </p:sp>
    </p:spTree>
    <p:extLst>
      <p:ext uri="{BB962C8B-B14F-4D97-AF65-F5344CB8AC3E}">
        <p14:creationId xmlns:p14="http://schemas.microsoft.com/office/powerpoint/2010/main" val="375773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amsida / Avslut">
    <p:bg>
      <p:bgPr>
        <a:solidFill>
          <a:schemeClr val="bg1"/>
        </a:solidFill>
        <a:effectLst/>
      </p:bgPr>
    </p:bg>
    <p:spTree>
      <p:nvGrpSpPr>
        <p:cNvPr id="1" name=""/>
        <p:cNvGrpSpPr/>
        <p:nvPr/>
      </p:nvGrpSpPr>
      <p:grpSpPr>
        <a:xfrm>
          <a:off x="0" y="0"/>
          <a:ext cx="0" cy="0"/>
          <a:chOff x="0" y="0"/>
          <a:chExt cx="0" cy="0"/>
        </a:xfrm>
      </p:grpSpPr>
      <p:sp>
        <p:nvSpPr>
          <p:cNvPr id="8" name="Rektangel med rundade hörn diagonalt 7">
            <a:extLst>
              <a:ext uri="{FF2B5EF4-FFF2-40B4-BE49-F238E27FC236}">
                <a16:creationId xmlns:a16="http://schemas.microsoft.com/office/drawing/2014/main" id="{6BA4F756-1301-6B95-61DB-318D8436131F}"/>
              </a:ext>
              <a:ext uri="{C183D7F6-B498-43B3-948B-1728B52AA6E4}">
                <adec:decorative xmlns:adec="http://schemas.microsoft.com/office/drawing/2017/decorative" val="1"/>
              </a:ext>
            </a:extLst>
          </p:cNvPr>
          <p:cNvSpPr>
            <a:spLocks/>
          </p:cNvSpPr>
          <p:nvPr userDrawn="1"/>
        </p:nvSpPr>
        <p:spPr>
          <a:xfrm>
            <a:off x="135255" y="121801"/>
            <a:ext cx="11921490" cy="6614398"/>
          </a:xfrm>
          <a:prstGeom prst="round2DiagRect">
            <a:avLst>
              <a:gd name="adj1" fmla="val 2424"/>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5" name="Bildobjekt 24">
            <a:extLst>
              <a:ext uri="{FF2B5EF4-FFF2-40B4-BE49-F238E27FC236}">
                <a16:creationId xmlns:a16="http://schemas.microsoft.com/office/drawing/2014/main" id="{8B0C561C-39BC-92BA-547E-0E81BE4EB18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987970" y="1843018"/>
            <a:ext cx="6051952" cy="2311101"/>
          </a:xfrm>
          <a:prstGeom prst="rect">
            <a:avLst/>
          </a:prstGeom>
        </p:spPr>
      </p:pic>
      <p:sp>
        <p:nvSpPr>
          <p:cNvPr id="4" name="Platshållare för rubrik 1">
            <a:extLst>
              <a:ext uri="{FF2B5EF4-FFF2-40B4-BE49-F238E27FC236}">
                <a16:creationId xmlns:a16="http://schemas.microsoft.com/office/drawing/2014/main" id="{00B8B48E-35D9-8376-16E1-9DE19EE2BBB2}"/>
              </a:ext>
            </a:extLst>
          </p:cNvPr>
          <p:cNvSpPr>
            <a:spLocks noGrp="1"/>
          </p:cNvSpPr>
          <p:nvPr>
            <p:ph type="title" hasCustomPrompt="1"/>
          </p:nvPr>
        </p:nvSpPr>
        <p:spPr>
          <a:xfrm>
            <a:off x="824907" y="4534213"/>
            <a:ext cx="10463784" cy="1325563"/>
          </a:xfrm>
          <a:prstGeom prst="rect">
            <a:avLst/>
          </a:prstGeom>
          <a:noFill/>
        </p:spPr>
        <p:txBody>
          <a:bodyPr vert="horz" lIns="91440" tIns="45720" rIns="91440" bIns="45720" rtlCol="0" anchor="t">
            <a:normAutofit/>
          </a:bodyPr>
          <a:lstStyle>
            <a:lvl1pPr marL="0" marR="0" indent="0" algn="ctr" defTabSz="914400" rtl="0" eaLnBrk="1" fontAlgn="auto" latinLnBrk="0" hangingPunct="1">
              <a:lnSpc>
                <a:spcPct val="100000"/>
              </a:lnSpc>
              <a:spcBef>
                <a:spcPct val="0"/>
              </a:spcBef>
              <a:spcAft>
                <a:spcPts val="0"/>
              </a:spcAft>
              <a:buClrTx/>
              <a:buSzTx/>
              <a:buFontTx/>
              <a:buNone/>
              <a:tabLst/>
              <a:defRPr lang="sv-SE" sz="2400" smtClean="0">
                <a:solidFill>
                  <a:schemeClr val="bg2">
                    <a:lumMod val="60000"/>
                    <a:lumOff val="40000"/>
                  </a:schemeClr>
                </a:solidFill>
                <a:effectLst/>
              </a:defRPr>
            </a:lvl1pPr>
          </a:lstStyle>
          <a:p>
            <a:r>
              <a:rPr lang="sv-SE"/>
              <a:t>Vi finns i bakgrunden – så vården kan stå i centrum.</a:t>
            </a:r>
          </a:p>
        </p:txBody>
      </p:sp>
      <p:pic>
        <p:nvPicPr>
          <p:cNvPr id="7" name="Bild 6">
            <a:extLst>
              <a:ext uri="{FF2B5EF4-FFF2-40B4-BE49-F238E27FC236}">
                <a16:creationId xmlns:a16="http://schemas.microsoft.com/office/drawing/2014/main" id="{CE58CDBA-7050-5A6E-7C42-BE52E5125765}"/>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l="31683" t="38840" r="37610" b="42613"/>
          <a:stretch>
            <a:fillRect/>
          </a:stretch>
        </p:blipFill>
        <p:spPr>
          <a:xfrm>
            <a:off x="8812612" y="3964051"/>
            <a:ext cx="3244133" cy="2772148"/>
          </a:xfrm>
          <a:prstGeom prst="rect">
            <a:avLst/>
          </a:prstGeom>
        </p:spPr>
      </p:pic>
      <p:pic>
        <p:nvPicPr>
          <p:cNvPr id="5" name="Bild 4">
            <a:extLst>
              <a:ext uri="{FF2B5EF4-FFF2-40B4-BE49-F238E27FC236}">
                <a16:creationId xmlns:a16="http://schemas.microsoft.com/office/drawing/2014/main" id="{C6390804-05B7-6F11-0888-0E7D6E122055}"/>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410595" y="377654"/>
            <a:ext cx="1026319" cy="1026319"/>
          </a:xfrm>
          <a:prstGeom prst="rect">
            <a:avLst/>
          </a:prstGeom>
        </p:spPr>
      </p:pic>
    </p:spTree>
    <p:extLst>
      <p:ext uri="{BB962C8B-B14F-4D97-AF65-F5344CB8AC3E}">
        <p14:creationId xmlns:p14="http://schemas.microsoft.com/office/powerpoint/2010/main" val="7945420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057C9E-FC87-FE76-E810-DDCA9DE338BC}"/>
              </a:ext>
            </a:extLst>
          </p:cNvPr>
          <p:cNvSpPr>
            <a:spLocks noGrp="1"/>
          </p:cNvSpPr>
          <p:nvPr>
            <p:ph type="ctrTitle"/>
          </p:nvPr>
        </p:nvSpPr>
        <p:spPr>
          <a:xfrm>
            <a:off x="1524000" y="1226634"/>
            <a:ext cx="9144000" cy="2327934"/>
          </a:xfrm>
        </p:spPr>
        <p:txBody>
          <a:bodyPr anchor="b">
            <a:normAutofit/>
          </a:bodyPr>
          <a:lstStyle>
            <a:lvl1pPr algn="ctr">
              <a:defRPr sz="4800">
                <a:latin typeface="Georgia" panose="02040502050405020303" pitchFamily="18" charset="0"/>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1817F396-3C37-BF63-046C-BFDECF673DFC}"/>
              </a:ext>
            </a:extLst>
          </p:cNvPr>
          <p:cNvSpPr>
            <a:spLocks noGrp="1"/>
          </p:cNvSpPr>
          <p:nvPr>
            <p:ph type="subTitle" idx="1"/>
          </p:nvPr>
        </p:nvSpPr>
        <p:spPr>
          <a:xfrm>
            <a:off x="1524000" y="395144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7216419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E3551D-4B6C-25C8-CBE8-659FBD339676}"/>
              </a:ext>
            </a:extLst>
          </p:cNvPr>
          <p:cNvSpPr>
            <a:spLocks noGrp="1"/>
          </p:cNvSpPr>
          <p:nvPr>
            <p:ph type="title"/>
          </p:nvPr>
        </p:nvSpPr>
        <p:spPr>
          <a:xfrm>
            <a:off x="838200" y="833057"/>
            <a:ext cx="10515600" cy="129614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7B70999-C945-3BB5-D8A9-440C801F15B4}"/>
              </a:ext>
            </a:extLst>
          </p:cNvPr>
          <p:cNvSpPr>
            <a:spLocks noGrp="1"/>
          </p:cNvSpPr>
          <p:nvPr>
            <p:ph idx="1"/>
          </p:nvPr>
        </p:nvSpPr>
        <p:spPr>
          <a:xfrm>
            <a:off x="838200" y="2401302"/>
            <a:ext cx="10515600" cy="37600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5">
            <a:extLst>
              <a:ext uri="{FF2B5EF4-FFF2-40B4-BE49-F238E27FC236}">
                <a16:creationId xmlns:a16="http://schemas.microsoft.com/office/drawing/2014/main" id="{CE466C62-0D56-BDAF-F71A-84D37003935D}"/>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a:p>
        </p:txBody>
      </p:sp>
    </p:spTree>
    <p:extLst>
      <p:ext uri="{BB962C8B-B14F-4D97-AF65-F5344CB8AC3E}">
        <p14:creationId xmlns:p14="http://schemas.microsoft.com/office/powerpoint/2010/main" val="739007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0B6206-073E-0710-3EA4-3CABDD613993}"/>
              </a:ext>
            </a:extLst>
          </p:cNvPr>
          <p:cNvSpPr>
            <a:spLocks noGrp="1"/>
          </p:cNvSpPr>
          <p:nvPr>
            <p:ph type="title" hasCustomPrompt="1"/>
          </p:nvPr>
        </p:nvSpPr>
        <p:spPr>
          <a:xfrm>
            <a:off x="839788" y="819522"/>
            <a:ext cx="4273750" cy="1314006"/>
          </a:xfrm>
        </p:spPr>
        <p:txBody>
          <a:bodyPr anchor="b">
            <a:normAutofit/>
          </a:bodyPr>
          <a:lstStyle>
            <a:lvl1pPr>
              <a:defRPr sz="3200">
                <a:latin typeface="Georgia" panose="02040502050405020303" pitchFamily="18" charset="0"/>
              </a:defRPr>
            </a:lvl1pPr>
          </a:lstStyle>
          <a:p>
            <a:r>
              <a:rPr lang="sv-SE"/>
              <a:t>Klicka här för att ändra rubriken</a:t>
            </a:r>
          </a:p>
        </p:txBody>
      </p:sp>
      <p:sp>
        <p:nvSpPr>
          <p:cNvPr id="3" name="Platshållare för bild 2">
            <a:extLst>
              <a:ext uri="{FF2B5EF4-FFF2-40B4-BE49-F238E27FC236}">
                <a16:creationId xmlns:a16="http://schemas.microsoft.com/office/drawing/2014/main" id="{5A129EDF-FA55-03A0-BF41-6528DF5ABA5C}"/>
              </a:ext>
            </a:extLst>
          </p:cNvPr>
          <p:cNvSpPr>
            <a:spLocks noGrp="1"/>
          </p:cNvSpPr>
          <p:nvPr>
            <p:ph type="pic" idx="1"/>
          </p:nvPr>
        </p:nvSpPr>
        <p:spPr>
          <a:xfrm>
            <a:off x="6096000" y="1"/>
            <a:ext cx="6096000" cy="64165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B886E5F-FC3A-B867-9D12-66ABD2828CF2}"/>
              </a:ext>
            </a:extLst>
          </p:cNvPr>
          <p:cNvSpPr>
            <a:spLocks noGrp="1"/>
          </p:cNvSpPr>
          <p:nvPr>
            <p:ph type="body" sz="half" idx="2"/>
          </p:nvPr>
        </p:nvSpPr>
        <p:spPr>
          <a:xfrm>
            <a:off x="839788" y="2437028"/>
            <a:ext cx="4273750" cy="3454262"/>
          </a:xfrm>
        </p:spPr>
        <p:txBody>
          <a:bodyPr>
            <a:normAutofit/>
          </a:bodyPr>
          <a:lstStyle>
            <a:lvl1pPr marL="0" indent="0">
              <a:lnSpc>
                <a:spcPct val="11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7C23CB2F-5201-AF5D-4420-E9460D63ADA4}"/>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a:p>
        </p:txBody>
      </p:sp>
    </p:spTree>
    <p:extLst>
      <p:ext uri="{BB962C8B-B14F-4D97-AF65-F5344CB8AC3E}">
        <p14:creationId xmlns:p14="http://schemas.microsoft.com/office/powerpoint/2010/main" val="36027347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057C9E-FC87-FE76-E810-DDCA9DE338BC}"/>
              </a:ext>
            </a:extLst>
          </p:cNvPr>
          <p:cNvSpPr>
            <a:spLocks noGrp="1"/>
          </p:cNvSpPr>
          <p:nvPr>
            <p:ph type="ctrTitle"/>
          </p:nvPr>
        </p:nvSpPr>
        <p:spPr>
          <a:xfrm>
            <a:off x="1524000" y="1226634"/>
            <a:ext cx="9144000" cy="2327934"/>
          </a:xfrm>
        </p:spPr>
        <p:txBody>
          <a:bodyPr anchor="b">
            <a:normAutofit/>
          </a:bodyPr>
          <a:lstStyle>
            <a:lvl1pPr algn="ctr">
              <a:defRPr sz="4800">
                <a:latin typeface="Georgia" panose="02040502050405020303" pitchFamily="18" charset="0"/>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1817F396-3C37-BF63-046C-BFDECF673DFC}"/>
              </a:ext>
            </a:extLst>
          </p:cNvPr>
          <p:cNvSpPr>
            <a:spLocks noGrp="1"/>
          </p:cNvSpPr>
          <p:nvPr>
            <p:ph type="subTitle" idx="1"/>
          </p:nvPr>
        </p:nvSpPr>
        <p:spPr>
          <a:xfrm>
            <a:off x="1524000" y="395144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961013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E3551D-4B6C-25C8-CBE8-659FBD339676}"/>
              </a:ext>
            </a:extLst>
          </p:cNvPr>
          <p:cNvSpPr>
            <a:spLocks noGrp="1"/>
          </p:cNvSpPr>
          <p:nvPr>
            <p:ph type="title"/>
          </p:nvPr>
        </p:nvSpPr>
        <p:spPr>
          <a:xfrm>
            <a:off x="838200" y="833057"/>
            <a:ext cx="10515600" cy="129614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7B70999-C945-3BB5-D8A9-440C801F15B4}"/>
              </a:ext>
            </a:extLst>
          </p:cNvPr>
          <p:cNvSpPr>
            <a:spLocks noGrp="1"/>
          </p:cNvSpPr>
          <p:nvPr>
            <p:ph idx="1"/>
          </p:nvPr>
        </p:nvSpPr>
        <p:spPr>
          <a:xfrm>
            <a:off x="838200" y="2401302"/>
            <a:ext cx="10515600" cy="37600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5">
            <a:extLst>
              <a:ext uri="{FF2B5EF4-FFF2-40B4-BE49-F238E27FC236}">
                <a16:creationId xmlns:a16="http://schemas.microsoft.com/office/drawing/2014/main" id="{CE466C62-0D56-BDAF-F71A-84D37003935D}"/>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a:p>
        </p:txBody>
      </p:sp>
    </p:spTree>
    <p:extLst>
      <p:ext uri="{BB962C8B-B14F-4D97-AF65-F5344CB8AC3E}">
        <p14:creationId xmlns:p14="http://schemas.microsoft.com/office/powerpoint/2010/main" val="93173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0B6206-073E-0710-3EA4-3CABDD613993}"/>
              </a:ext>
            </a:extLst>
          </p:cNvPr>
          <p:cNvSpPr>
            <a:spLocks noGrp="1"/>
          </p:cNvSpPr>
          <p:nvPr>
            <p:ph type="title" hasCustomPrompt="1"/>
          </p:nvPr>
        </p:nvSpPr>
        <p:spPr>
          <a:xfrm>
            <a:off x="839788" y="819522"/>
            <a:ext cx="4273750" cy="1314006"/>
          </a:xfrm>
        </p:spPr>
        <p:txBody>
          <a:bodyPr anchor="b">
            <a:normAutofit/>
          </a:bodyPr>
          <a:lstStyle>
            <a:lvl1pPr>
              <a:defRPr sz="3200">
                <a:latin typeface="Georgia" panose="02040502050405020303" pitchFamily="18" charset="0"/>
              </a:defRPr>
            </a:lvl1pPr>
          </a:lstStyle>
          <a:p>
            <a:r>
              <a:rPr lang="sv-SE"/>
              <a:t>Klicka här för att ändra rubriken</a:t>
            </a:r>
          </a:p>
        </p:txBody>
      </p:sp>
      <p:sp>
        <p:nvSpPr>
          <p:cNvPr id="3" name="Platshållare för bild 2">
            <a:extLst>
              <a:ext uri="{FF2B5EF4-FFF2-40B4-BE49-F238E27FC236}">
                <a16:creationId xmlns:a16="http://schemas.microsoft.com/office/drawing/2014/main" id="{5A129EDF-FA55-03A0-BF41-6528DF5ABA5C}"/>
              </a:ext>
            </a:extLst>
          </p:cNvPr>
          <p:cNvSpPr>
            <a:spLocks noGrp="1"/>
          </p:cNvSpPr>
          <p:nvPr>
            <p:ph type="pic" idx="1"/>
          </p:nvPr>
        </p:nvSpPr>
        <p:spPr>
          <a:xfrm>
            <a:off x="6096000" y="0"/>
            <a:ext cx="6096000" cy="64218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B886E5F-FC3A-B867-9D12-66ABD2828CF2}"/>
              </a:ext>
            </a:extLst>
          </p:cNvPr>
          <p:cNvSpPr>
            <a:spLocks noGrp="1"/>
          </p:cNvSpPr>
          <p:nvPr>
            <p:ph type="body" sz="half" idx="2"/>
          </p:nvPr>
        </p:nvSpPr>
        <p:spPr>
          <a:xfrm>
            <a:off x="839788" y="2437028"/>
            <a:ext cx="4273750" cy="3454262"/>
          </a:xfrm>
        </p:spPr>
        <p:txBody>
          <a:bodyPr>
            <a:normAutofit/>
          </a:bodyPr>
          <a:lstStyle>
            <a:lvl1pPr marL="0" indent="0">
              <a:lnSpc>
                <a:spcPct val="11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7C23CB2F-5201-AF5D-4420-E9460D63ADA4}"/>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a:p>
        </p:txBody>
      </p:sp>
    </p:spTree>
    <p:extLst>
      <p:ext uri="{BB962C8B-B14F-4D97-AF65-F5344CB8AC3E}">
        <p14:creationId xmlns:p14="http://schemas.microsoft.com/office/powerpoint/2010/main" val="3812429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amsida / Avslut_ljusblå">
    <p:bg>
      <p:bgPr>
        <a:solidFill>
          <a:schemeClr val="bg1"/>
        </a:solidFill>
        <a:effectLst/>
      </p:bgPr>
    </p:bg>
    <p:spTree>
      <p:nvGrpSpPr>
        <p:cNvPr id="1" name=""/>
        <p:cNvGrpSpPr/>
        <p:nvPr/>
      </p:nvGrpSpPr>
      <p:grpSpPr>
        <a:xfrm>
          <a:off x="0" y="0"/>
          <a:ext cx="0" cy="0"/>
          <a:chOff x="0" y="0"/>
          <a:chExt cx="0" cy="0"/>
        </a:xfrm>
      </p:grpSpPr>
      <p:sp>
        <p:nvSpPr>
          <p:cNvPr id="8" name="Rektangel med rundade hörn diagonalt 7">
            <a:extLst>
              <a:ext uri="{FF2B5EF4-FFF2-40B4-BE49-F238E27FC236}">
                <a16:creationId xmlns:a16="http://schemas.microsoft.com/office/drawing/2014/main" id="{6BA4F756-1301-6B95-61DB-318D8436131F}"/>
              </a:ext>
              <a:ext uri="{C183D7F6-B498-43B3-948B-1728B52AA6E4}">
                <adec:decorative xmlns:adec="http://schemas.microsoft.com/office/drawing/2017/decorative" val="1"/>
              </a:ext>
            </a:extLst>
          </p:cNvPr>
          <p:cNvSpPr>
            <a:spLocks/>
          </p:cNvSpPr>
          <p:nvPr userDrawn="1"/>
        </p:nvSpPr>
        <p:spPr>
          <a:xfrm>
            <a:off x="135255" y="121801"/>
            <a:ext cx="11921490" cy="6614398"/>
          </a:xfrm>
          <a:prstGeom prst="round2DiagRect">
            <a:avLst>
              <a:gd name="adj1" fmla="val 2424"/>
              <a:gd name="adj2" fmla="val 0"/>
            </a:avLst>
          </a:prstGeom>
          <a:solidFill>
            <a:schemeClr val="bg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5" name="Bildobjekt 24">
            <a:extLst>
              <a:ext uri="{FF2B5EF4-FFF2-40B4-BE49-F238E27FC236}">
                <a16:creationId xmlns:a16="http://schemas.microsoft.com/office/drawing/2014/main" id="{8B0C561C-39BC-92BA-547E-0E81BE4EB18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987970" y="1843018"/>
            <a:ext cx="6051952" cy="2311102"/>
          </a:xfrm>
          <a:prstGeom prst="rect">
            <a:avLst/>
          </a:prstGeom>
        </p:spPr>
      </p:pic>
      <p:pic>
        <p:nvPicPr>
          <p:cNvPr id="6" name="Bildobjekt 5">
            <a:extLst>
              <a:ext uri="{FF2B5EF4-FFF2-40B4-BE49-F238E27FC236}">
                <a16:creationId xmlns:a16="http://schemas.microsoft.com/office/drawing/2014/main" id="{49CDB4F8-2B9F-7705-720E-99E70EA4ED09}"/>
              </a:ext>
              <a:ext uri="{C183D7F6-B498-43B3-948B-1728B52AA6E4}">
                <adec:decorative xmlns:adec="http://schemas.microsoft.com/office/drawing/2017/decorative" val="1"/>
              </a:ext>
            </a:extLst>
          </p:cNvPr>
          <p:cNvPicPr>
            <a:picLocks noChangeAspect="1"/>
          </p:cNvPicPr>
          <p:nvPr userDrawn="1"/>
        </p:nvPicPr>
        <p:blipFill>
          <a:blip r:embed="rId3">
            <a:alphaModFix amt="25000"/>
          </a:blip>
          <a:srcRect r="14527" b="10104"/>
          <a:stretch>
            <a:fillRect/>
          </a:stretch>
        </p:blipFill>
        <p:spPr>
          <a:xfrm>
            <a:off x="8932099" y="4283480"/>
            <a:ext cx="3124646" cy="2452719"/>
          </a:xfrm>
          <a:prstGeom prst="rect">
            <a:avLst/>
          </a:prstGeom>
        </p:spPr>
      </p:pic>
      <p:sp>
        <p:nvSpPr>
          <p:cNvPr id="3" name="Platshållare för rubrik 1">
            <a:extLst>
              <a:ext uri="{FF2B5EF4-FFF2-40B4-BE49-F238E27FC236}">
                <a16:creationId xmlns:a16="http://schemas.microsoft.com/office/drawing/2014/main" id="{F463E5E4-EE3C-5787-F58E-3FD48862062A}"/>
              </a:ext>
            </a:extLst>
          </p:cNvPr>
          <p:cNvSpPr>
            <a:spLocks noGrp="1"/>
          </p:cNvSpPr>
          <p:nvPr>
            <p:ph type="title" hasCustomPrompt="1"/>
          </p:nvPr>
        </p:nvSpPr>
        <p:spPr>
          <a:xfrm>
            <a:off x="824907" y="4534213"/>
            <a:ext cx="10463784" cy="1325563"/>
          </a:xfrm>
          <a:prstGeom prst="rect">
            <a:avLst/>
          </a:prstGeom>
          <a:noFill/>
        </p:spPr>
        <p:txBody>
          <a:bodyPr vert="horz" lIns="91440" tIns="45720" rIns="91440" bIns="45720" rtlCol="0" anchor="t">
            <a:normAutofit/>
          </a:bodyPr>
          <a:lstStyle>
            <a:lvl1pPr marL="0" marR="0" indent="0" algn="ctr" defTabSz="914400" rtl="0" eaLnBrk="1" fontAlgn="auto" latinLnBrk="0" hangingPunct="1">
              <a:lnSpc>
                <a:spcPct val="100000"/>
              </a:lnSpc>
              <a:spcBef>
                <a:spcPct val="0"/>
              </a:spcBef>
              <a:spcAft>
                <a:spcPts val="0"/>
              </a:spcAft>
              <a:buClrTx/>
              <a:buSzTx/>
              <a:buFontTx/>
              <a:buNone/>
              <a:tabLst/>
              <a:defRPr lang="sv-SE" sz="2400" smtClean="0">
                <a:solidFill>
                  <a:schemeClr val="tx1"/>
                </a:solidFill>
                <a:effectLst/>
              </a:defRPr>
            </a:lvl1pPr>
          </a:lstStyle>
          <a:p>
            <a:r>
              <a:rPr lang="sv-SE"/>
              <a:t>Vi finns i bakgrunden – så vården kan stå i centrum.</a:t>
            </a:r>
          </a:p>
        </p:txBody>
      </p:sp>
      <p:pic>
        <p:nvPicPr>
          <p:cNvPr id="7" name="Bild 6">
            <a:extLst>
              <a:ext uri="{FF2B5EF4-FFF2-40B4-BE49-F238E27FC236}">
                <a16:creationId xmlns:a16="http://schemas.microsoft.com/office/drawing/2014/main" id="{FAF9F784-CDD0-284A-171E-2A78CAC90834}"/>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10595" y="377654"/>
            <a:ext cx="1026319" cy="1026319"/>
          </a:xfrm>
          <a:prstGeom prst="rect">
            <a:avLst/>
          </a:prstGeom>
        </p:spPr>
      </p:pic>
    </p:spTree>
    <p:extLst>
      <p:ext uri="{BB962C8B-B14F-4D97-AF65-F5344CB8AC3E}">
        <p14:creationId xmlns:p14="http://schemas.microsoft.com/office/powerpoint/2010/main" val="3221483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bg2">
            <a:alpha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057C9E-FC87-FE76-E810-DDCA9DE338BC}"/>
              </a:ext>
            </a:extLst>
          </p:cNvPr>
          <p:cNvSpPr>
            <a:spLocks noGrp="1"/>
          </p:cNvSpPr>
          <p:nvPr>
            <p:ph type="ctrTitle"/>
          </p:nvPr>
        </p:nvSpPr>
        <p:spPr>
          <a:xfrm>
            <a:off x="1524000" y="1226634"/>
            <a:ext cx="9144000" cy="2327934"/>
          </a:xfrm>
        </p:spPr>
        <p:txBody>
          <a:bodyPr anchor="b">
            <a:normAutofit/>
          </a:bodyPr>
          <a:lstStyle>
            <a:lvl1pPr algn="ctr">
              <a:defRPr sz="4800">
                <a:latin typeface="Georgia" panose="02040502050405020303" pitchFamily="18" charset="0"/>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1817F396-3C37-BF63-046C-BFDECF673DFC}"/>
              </a:ext>
            </a:extLst>
          </p:cNvPr>
          <p:cNvSpPr>
            <a:spLocks noGrp="1"/>
          </p:cNvSpPr>
          <p:nvPr>
            <p:ph type="subTitle" idx="1"/>
          </p:nvPr>
        </p:nvSpPr>
        <p:spPr>
          <a:xfrm>
            <a:off x="1524000" y="395144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42570468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E3551D-4B6C-25C8-CBE8-659FBD339676}"/>
              </a:ext>
            </a:extLst>
          </p:cNvPr>
          <p:cNvSpPr>
            <a:spLocks noGrp="1"/>
          </p:cNvSpPr>
          <p:nvPr>
            <p:ph type="title"/>
          </p:nvPr>
        </p:nvSpPr>
        <p:spPr>
          <a:xfrm>
            <a:off x="838200" y="833057"/>
            <a:ext cx="10515600" cy="129614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7B70999-C945-3BB5-D8A9-440C801F15B4}"/>
              </a:ext>
            </a:extLst>
          </p:cNvPr>
          <p:cNvSpPr>
            <a:spLocks noGrp="1"/>
          </p:cNvSpPr>
          <p:nvPr>
            <p:ph idx="1"/>
          </p:nvPr>
        </p:nvSpPr>
        <p:spPr>
          <a:xfrm>
            <a:off x="838200" y="2401302"/>
            <a:ext cx="10515600" cy="37600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5">
            <a:extLst>
              <a:ext uri="{FF2B5EF4-FFF2-40B4-BE49-F238E27FC236}">
                <a16:creationId xmlns:a16="http://schemas.microsoft.com/office/drawing/2014/main" id="{CE466C62-0D56-BDAF-F71A-84D37003935D}"/>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a:p>
        </p:txBody>
      </p:sp>
    </p:spTree>
    <p:extLst>
      <p:ext uri="{BB962C8B-B14F-4D97-AF65-F5344CB8AC3E}">
        <p14:creationId xmlns:p14="http://schemas.microsoft.com/office/powerpoint/2010/main" val="266025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0B6206-073E-0710-3EA4-3CABDD613993}"/>
              </a:ext>
            </a:extLst>
          </p:cNvPr>
          <p:cNvSpPr>
            <a:spLocks noGrp="1"/>
          </p:cNvSpPr>
          <p:nvPr>
            <p:ph type="title" hasCustomPrompt="1"/>
          </p:nvPr>
        </p:nvSpPr>
        <p:spPr>
          <a:xfrm>
            <a:off x="839788" y="819522"/>
            <a:ext cx="4273750" cy="1314006"/>
          </a:xfrm>
        </p:spPr>
        <p:txBody>
          <a:bodyPr anchor="b">
            <a:normAutofit/>
          </a:bodyPr>
          <a:lstStyle>
            <a:lvl1pPr>
              <a:defRPr sz="3200">
                <a:latin typeface="Georgia" panose="02040502050405020303" pitchFamily="18" charset="0"/>
              </a:defRPr>
            </a:lvl1pPr>
          </a:lstStyle>
          <a:p>
            <a:r>
              <a:rPr lang="sv-SE"/>
              <a:t>Klicka här för att ändra rubriken</a:t>
            </a:r>
          </a:p>
        </p:txBody>
      </p:sp>
      <p:sp>
        <p:nvSpPr>
          <p:cNvPr id="3" name="Platshållare för bild 2">
            <a:extLst>
              <a:ext uri="{FF2B5EF4-FFF2-40B4-BE49-F238E27FC236}">
                <a16:creationId xmlns:a16="http://schemas.microsoft.com/office/drawing/2014/main" id="{5A129EDF-FA55-03A0-BF41-6528DF5ABA5C}"/>
              </a:ext>
              <a:ext uri="{C183D7F6-B498-43B3-948B-1728B52AA6E4}">
                <adec:decorative xmlns:adec="http://schemas.microsoft.com/office/drawing/2017/decorative" val="0"/>
              </a:ext>
            </a:extLst>
          </p:cNvPr>
          <p:cNvSpPr>
            <a:spLocks noGrp="1"/>
          </p:cNvSpPr>
          <p:nvPr>
            <p:ph type="pic" idx="1"/>
          </p:nvPr>
        </p:nvSpPr>
        <p:spPr>
          <a:xfrm>
            <a:off x="6096000" y="0"/>
            <a:ext cx="6096000" cy="64218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8B886E5F-FC3A-B867-9D12-66ABD2828CF2}"/>
              </a:ext>
            </a:extLst>
          </p:cNvPr>
          <p:cNvSpPr>
            <a:spLocks noGrp="1"/>
          </p:cNvSpPr>
          <p:nvPr>
            <p:ph type="body" sz="half" idx="2"/>
          </p:nvPr>
        </p:nvSpPr>
        <p:spPr>
          <a:xfrm>
            <a:off x="839788" y="2437028"/>
            <a:ext cx="4273750" cy="3454262"/>
          </a:xfrm>
        </p:spPr>
        <p:txBody>
          <a:bodyPr>
            <a:normAutofit/>
          </a:bodyPr>
          <a:lstStyle>
            <a:lvl1pPr marL="0" indent="0">
              <a:lnSpc>
                <a:spcPct val="11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7C23CB2F-5201-AF5D-4420-E9460D63ADA4}"/>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a:p>
        </p:txBody>
      </p:sp>
    </p:spTree>
    <p:extLst>
      <p:ext uri="{BB962C8B-B14F-4D97-AF65-F5344CB8AC3E}">
        <p14:creationId xmlns:p14="http://schemas.microsoft.com/office/powerpoint/2010/main" val="14801629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bg1">
            <a:alpha val="2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80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3">
            <a:alpha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057C9E-FC87-FE76-E810-DDCA9DE338BC}"/>
              </a:ext>
            </a:extLst>
          </p:cNvPr>
          <p:cNvSpPr>
            <a:spLocks noGrp="1"/>
          </p:cNvSpPr>
          <p:nvPr>
            <p:ph type="ctrTitle"/>
          </p:nvPr>
        </p:nvSpPr>
        <p:spPr>
          <a:xfrm>
            <a:off x="1524000" y="1226634"/>
            <a:ext cx="9144000" cy="2327934"/>
          </a:xfrm>
        </p:spPr>
        <p:txBody>
          <a:bodyPr anchor="b">
            <a:normAutofit/>
          </a:bodyPr>
          <a:lstStyle>
            <a:lvl1pPr algn="ctr">
              <a:defRPr sz="4800">
                <a:latin typeface="Georgia" panose="02040502050405020303" pitchFamily="18" charset="0"/>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1817F396-3C37-BF63-046C-BFDECF673DFC}"/>
              </a:ext>
            </a:extLst>
          </p:cNvPr>
          <p:cNvSpPr>
            <a:spLocks noGrp="1"/>
          </p:cNvSpPr>
          <p:nvPr>
            <p:ph type="subTitle" idx="1"/>
          </p:nvPr>
        </p:nvSpPr>
        <p:spPr>
          <a:xfrm>
            <a:off x="1524000" y="395144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31727851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E3551D-4B6C-25C8-CBE8-659FBD339676}"/>
              </a:ext>
            </a:extLst>
          </p:cNvPr>
          <p:cNvSpPr>
            <a:spLocks noGrp="1"/>
          </p:cNvSpPr>
          <p:nvPr>
            <p:ph type="title"/>
          </p:nvPr>
        </p:nvSpPr>
        <p:spPr>
          <a:xfrm>
            <a:off x="838200" y="833057"/>
            <a:ext cx="10515600" cy="129614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7B70999-C945-3BB5-D8A9-440C801F15B4}"/>
              </a:ext>
            </a:extLst>
          </p:cNvPr>
          <p:cNvSpPr>
            <a:spLocks noGrp="1"/>
          </p:cNvSpPr>
          <p:nvPr>
            <p:ph idx="1"/>
          </p:nvPr>
        </p:nvSpPr>
        <p:spPr>
          <a:xfrm>
            <a:off x="838200" y="2401302"/>
            <a:ext cx="10515600" cy="37600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5">
            <a:extLst>
              <a:ext uri="{FF2B5EF4-FFF2-40B4-BE49-F238E27FC236}">
                <a16:creationId xmlns:a16="http://schemas.microsoft.com/office/drawing/2014/main" id="{CE466C62-0D56-BDAF-F71A-84D37003935D}"/>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a:p>
        </p:txBody>
      </p:sp>
    </p:spTree>
    <p:extLst>
      <p:ext uri="{BB962C8B-B14F-4D97-AF65-F5344CB8AC3E}">
        <p14:creationId xmlns:p14="http://schemas.microsoft.com/office/powerpoint/2010/main" val="367511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0B6206-073E-0710-3EA4-3CABDD613993}"/>
              </a:ext>
            </a:extLst>
          </p:cNvPr>
          <p:cNvSpPr>
            <a:spLocks noGrp="1"/>
          </p:cNvSpPr>
          <p:nvPr>
            <p:ph type="title" hasCustomPrompt="1"/>
          </p:nvPr>
        </p:nvSpPr>
        <p:spPr>
          <a:xfrm>
            <a:off x="839788" y="819522"/>
            <a:ext cx="4273750" cy="1314006"/>
          </a:xfrm>
        </p:spPr>
        <p:txBody>
          <a:bodyPr anchor="b">
            <a:normAutofit/>
          </a:bodyPr>
          <a:lstStyle>
            <a:lvl1pPr>
              <a:defRPr sz="3200">
                <a:latin typeface="Georgia" panose="02040502050405020303" pitchFamily="18" charset="0"/>
              </a:defRPr>
            </a:lvl1pPr>
          </a:lstStyle>
          <a:p>
            <a:r>
              <a:rPr lang="sv-SE"/>
              <a:t>Klicka här för att ändra rubriken</a:t>
            </a:r>
          </a:p>
        </p:txBody>
      </p:sp>
      <p:sp>
        <p:nvSpPr>
          <p:cNvPr id="3" name="Platshållare för bild 2">
            <a:extLst>
              <a:ext uri="{FF2B5EF4-FFF2-40B4-BE49-F238E27FC236}">
                <a16:creationId xmlns:a16="http://schemas.microsoft.com/office/drawing/2014/main" id="{5A129EDF-FA55-03A0-BF41-6528DF5ABA5C}"/>
              </a:ext>
            </a:extLst>
          </p:cNvPr>
          <p:cNvSpPr>
            <a:spLocks noGrp="1"/>
          </p:cNvSpPr>
          <p:nvPr>
            <p:ph type="pic" idx="1"/>
          </p:nvPr>
        </p:nvSpPr>
        <p:spPr>
          <a:xfrm>
            <a:off x="6096000" y="0"/>
            <a:ext cx="6096000" cy="64218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B886E5F-FC3A-B867-9D12-66ABD2828CF2}"/>
              </a:ext>
            </a:extLst>
          </p:cNvPr>
          <p:cNvSpPr>
            <a:spLocks noGrp="1"/>
          </p:cNvSpPr>
          <p:nvPr>
            <p:ph type="body" sz="half" idx="2"/>
          </p:nvPr>
        </p:nvSpPr>
        <p:spPr>
          <a:xfrm>
            <a:off x="839788" y="2437028"/>
            <a:ext cx="4273750" cy="3454262"/>
          </a:xfrm>
        </p:spPr>
        <p:txBody>
          <a:bodyPr>
            <a:normAutofit/>
          </a:bodyPr>
          <a:lstStyle>
            <a:lvl1pPr marL="0" indent="0">
              <a:lnSpc>
                <a:spcPct val="11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7C23CB2F-5201-AF5D-4420-E9460D63ADA4}"/>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a:p>
        </p:txBody>
      </p:sp>
    </p:spTree>
    <p:extLst>
      <p:ext uri="{BB962C8B-B14F-4D97-AF65-F5344CB8AC3E}">
        <p14:creationId xmlns:p14="http://schemas.microsoft.com/office/powerpoint/2010/main" val="1754725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9.xml"/><Relationship Id="rId7" Type="http://schemas.openxmlformats.org/officeDocument/2006/relationships/image" Target="../media/image3.sv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 Id="rId9" Type="http://schemas.openxmlformats.org/officeDocument/2006/relationships/image" Target="../media/image13.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2.xml"/><Relationship Id="rId7" Type="http://schemas.openxmlformats.org/officeDocument/2006/relationships/image" Target="../media/image3.sv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 Id="rId9" Type="http://schemas.openxmlformats.org/officeDocument/2006/relationships/image" Target="../media/image15.sv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5.xml"/><Relationship Id="rId7" Type="http://schemas.openxmlformats.org/officeDocument/2006/relationships/image" Target="../media/image3.sv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 Id="rId9" Type="http://schemas.openxmlformats.org/officeDocument/2006/relationships/image" Target="../media/image17.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25000"/>
          </a:schemeClr>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6DB95207-97DC-81B9-D04C-9520E153F4F3}"/>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a:p>
        </p:txBody>
      </p:sp>
      <p:pic>
        <p:nvPicPr>
          <p:cNvPr id="10" name="Bildobjekt 9">
            <a:extLst>
              <a:ext uri="{FF2B5EF4-FFF2-40B4-BE49-F238E27FC236}">
                <a16:creationId xmlns:a16="http://schemas.microsoft.com/office/drawing/2014/main" id="{4043A3FD-DCE2-9B7C-B640-BB9C431BC685}"/>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278162" y="220508"/>
            <a:ext cx="1747774" cy="339966"/>
          </a:xfrm>
          <a:prstGeom prst="rect">
            <a:avLst/>
          </a:prstGeom>
        </p:spPr>
      </p:pic>
      <p:sp>
        <p:nvSpPr>
          <p:cNvPr id="4" name="Rektangel 3">
            <a:extLst>
              <a:ext uri="{FF2B5EF4-FFF2-40B4-BE49-F238E27FC236}">
                <a16:creationId xmlns:a16="http://schemas.microsoft.com/office/drawing/2014/main" id="{D68A41CD-AA95-7EAA-34DA-2872E4DF487A}"/>
              </a:ext>
              <a:ext uri="{C183D7F6-B498-43B3-948B-1728B52AA6E4}">
                <adec:decorative xmlns:adec="http://schemas.microsoft.com/office/drawing/2017/decorative" val="1"/>
              </a:ext>
            </a:extLst>
          </p:cNvPr>
          <p:cNvSpPr/>
          <p:nvPr userDrawn="1"/>
        </p:nvSpPr>
        <p:spPr>
          <a:xfrm>
            <a:off x="0" y="6419088"/>
            <a:ext cx="12192000" cy="4389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6E213926-AE25-6EEB-98F1-28ED4DAA0107}"/>
              </a:ext>
            </a:extLst>
          </p:cNvPr>
          <p:cNvSpPr txBox="1"/>
          <p:nvPr userDrawn="1"/>
        </p:nvSpPr>
        <p:spPr>
          <a:xfrm>
            <a:off x="575726" y="6461703"/>
            <a:ext cx="11291151"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241675" algn="l"/>
                <a:tab pos="6572250" algn="l"/>
                <a:tab pos="9151938" algn="l"/>
              </a:tabLst>
              <a:defRPr/>
            </a:pPr>
            <a:r>
              <a:rPr lang="sv-SE" sz="1300" kern="1200">
                <a:solidFill>
                  <a:schemeClr val="bg1"/>
                </a:solidFill>
                <a:effectLst/>
                <a:latin typeface="+mn-lt"/>
                <a:ea typeface="+mn-ea"/>
                <a:cs typeface="+mn-cs"/>
              </a:rPr>
              <a:t>Stort sortiment av förbrukningsartiklar	Upphandling med sjukvårdskompetens	Trygga och testade produkter	Samverkan mellan regioner</a:t>
            </a:r>
          </a:p>
        </p:txBody>
      </p:sp>
      <p:pic>
        <p:nvPicPr>
          <p:cNvPr id="12" name="Bild 11">
            <a:extLst>
              <a:ext uri="{FF2B5EF4-FFF2-40B4-BE49-F238E27FC236}">
                <a16:creationId xmlns:a16="http://schemas.microsoft.com/office/drawing/2014/main" id="{4545AB11-F965-943D-5190-EBB087C0AA23}"/>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33599" y="6547173"/>
            <a:ext cx="184423" cy="150173"/>
          </a:xfrm>
          <a:prstGeom prst="rect">
            <a:avLst/>
          </a:prstGeom>
        </p:spPr>
      </p:pic>
      <p:sp>
        <p:nvSpPr>
          <p:cNvPr id="3" name="Platshållare för text 2">
            <a:extLst>
              <a:ext uri="{FF2B5EF4-FFF2-40B4-BE49-F238E27FC236}">
                <a16:creationId xmlns:a16="http://schemas.microsoft.com/office/drawing/2014/main" id="{FA3FC925-1E61-49C8-4572-B2219F58C8CA}"/>
              </a:ext>
            </a:extLst>
          </p:cNvPr>
          <p:cNvSpPr>
            <a:spLocks noGrp="1"/>
          </p:cNvSpPr>
          <p:nvPr>
            <p:ph type="body" idx="1"/>
          </p:nvPr>
        </p:nvSpPr>
        <p:spPr>
          <a:xfrm>
            <a:off x="838200" y="2399018"/>
            <a:ext cx="10515600" cy="3969385"/>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7DB8D8AC-5DDF-7BCC-B80B-0A51235BE06C}"/>
              </a:ext>
            </a:extLst>
          </p:cNvPr>
          <p:cNvSpPr>
            <a:spLocks noGrp="1"/>
          </p:cNvSpPr>
          <p:nvPr>
            <p:ph type="title"/>
          </p:nvPr>
        </p:nvSpPr>
        <p:spPr>
          <a:xfrm>
            <a:off x="838200" y="834501"/>
            <a:ext cx="10515600" cy="1295237"/>
          </a:xfrm>
          <a:prstGeom prst="rect">
            <a:avLst/>
          </a:prstGeom>
        </p:spPr>
        <p:txBody>
          <a:bodyPr vert="horz" lIns="91440" tIns="45720" rIns="91440" bIns="45720" rtlCol="0" anchor="b">
            <a:normAutofit/>
          </a:bodyPr>
          <a:lstStyle/>
          <a:p>
            <a:endParaRPr lang="sv-SE"/>
          </a:p>
        </p:txBody>
      </p:sp>
      <p:pic>
        <p:nvPicPr>
          <p:cNvPr id="19" name="Bild 18">
            <a:extLst>
              <a:ext uri="{FF2B5EF4-FFF2-40B4-BE49-F238E27FC236}">
                <a16:creationId xmlns:a16="http://schemas.microsoft.com/office/drawing/2014/main" id="{869C1A42-4EE2-9246-0902-5B49B4EA6EAF}"/>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3676797" y="6547173"/>
            <a:ext cx="184423" cy="150173"/>
          </a:xfrm>
          <a:prstGeom prst="rect">
            <a:avLst/>
          </a:prstGeom>
        </p:spPr>
      </p:pic>
      <p:pic>
        <p:nvPicPr>
          <p:cNvPr id="21" name="Bild 20">
            <a:extLst>
              <a:ext uri="{FF2B5EF4-FFF2-40B4-BE49-F238E27FC236}">
                <a16:creationId xmlns:a16="http://schemas.microsoft.com/office/drawing/2014/main" id="{DD70EAD6-6D32-A943-7ACB-AD01D40478E9}"/>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995553" y="6547173"/>
            <a:ext cx="184423" cy="150173"/>
          </a:xfrm>
          <a:prstGeom prst="rect">
            <a:avLst/>
          </a:prstGeom>
        </p:spPr>
      </p:pic>
      <p:pic>
        <p:nvPicPr>
          <p:cNvPr id="22" name="Bild 21">
            <a:extLst>
              <a:ext uri="{FF2B5EF4-FFF2-40B4-BE49-F238E27FC236}">
                <a16:creationId xmlns:a16="http://schemas.microsoft.com/office/drawing/2014/main" id="{9E8F138E-1B2B-AC69-9E31-BD63828CAB23}"/>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9586701" y="6547173"/>
            <a:ext cx="184423" cy="150173"/>
          </a:xfrm>
          <a:prstGeom prst="rect">
            <a:avLst/>
          </a:prstGeom>
        </p:spPr>
      </p:pic>
      <p:pic>
        <p:nvPicPr>
          <p:cNvPr id="8" name="Bildobjekt 7">
            <a:extLst>
              <a:ext uri="{FF2B5EF4-FFF2-40B4-BE49-F238E27FC236}">
                <a16:creationId xmlns:a16="http://schemas.microsoft.com/office/drawing/2014/main" id="{D7A6BD58-2C86-91B3-636D-EA48BAEA76E8}"/>
              </a:ext>
              <a:ext uri="{C183D7F6-B498-43B3-948B-1728B52AA6E4}">
                <adec:decorative xmlns:adec="http://schemas.microsoft.com/office/drawing/2017/decorative" val="1"/>
              </a:ext>
            </a:extLst>
          </p:cNvPr>
          <p:cNvPicPr>
            <a:picLocks noChangeAspect="1"/>
          </p:cNvPicPr>
          <p:nvPr userDrawn="1"/>
        </p:nvPicPr>
        <p:blipFill>
          <a:blip r:embed="rId11">
            <a:alphaModFix amt="25000"/>
          </a:blip>
          <a:stretch>
            <a:fillRect/>
          </a:stretch>
        </p:blipFill>
        <p:spPr>
          <a:xfrm>
            <a:off x="10139439" y="4397388"/>
            <a:ext cx="1816441" cy="1803914"/>
          </a:xfrm>
          <a:prstGeom prst="rect">
            <a:avLst/>
          </a:prstGeom>
        </p:spPr>
      </p:pic>
    </p:spTree>
    <p:extLst>
      <p:ext uri="{BB962C8B-B14F-4D97-AF65-F5344CB8AC3E}">
        <p14:creationId xmlns:p14="http://schemas.microsoft.com/office/powerpoint/2010/main" val="6218602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9" r:id="rId4"/>
    <p:sldLayoutId id="2147483657" r:id="rId5"/>
    <p:sldLayoutId id="2147483655" r:id="rId6"/>
  </p:sldLayoutIdLst>
  <p:hf hdr="0" ftr="0" dt="0"/>
  <p:txStyles>
    <p:titleStyle>
      <a:lvl1pPr algn="l" defTabSz="914400" rtl="0" eaLnBrk="1" latinLnBrk="0" hangingPunct="1">
        <a:lnSpc>
          <a:spcPct val="100000"/>
        </a:lnSpc>
        <a:spcBef>
          <a:spcPct val="0"/>
        </a:spcBef>
        <a:buNone/>
        <a:defRPr sz="32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alpha val="25000"/>
          </a:schemeClr>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6DB95207-97DC-81B9-D04C-9520E153F4F3}"/>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a:p>
        </p:txBody>
      </p:sp>
      <p:pic>
        <p:nvPicPr>
          <p:cNvPr id="10" name="Bildobjekt 9">
            <a:extLst>
              <a:ext uri="{FF2B5EF4-FFF2-40B4-BE49-F238E27FC236}">
                <a16:creationId xmlns:a16="http://schemas.microsoft.com/office/drawing/2014/main" id="{4043A3FD-DCE2-9B7C-B640-BB9C431BC68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278162" y="220508"/>
            <a:ext cx="1747774" cy="339966"/>
          </a:xfrm>
          <a:prstGeom prst="rect">
            <a:avLst/>
          </a:prstGeom>
        </p:spPr>
      </p:pic>
      <p:sp>
        <p:nvSpPr>
          <p:cNvPr id="4" name="Rektangel 3">
            <a:extLst>
              <a:ext uri="{FF2B5EF4-FFF2-40B4-BE49-F238E27FC236}">
                <a16:creationId xmlns:a16="http://schemas.microsoft.com/office/drawing/2014/main" id="{D68A41CD-AA95-7EAA-34DA-2872E4DF487A}"/>
              </a:ext>
              <a:ext uri="{C183D7F6-B498-43B3-948B-1728B52AA6E4}">
                <adec:decorative xmlns:adec="http://schemas.microsoft.com/office/drawing/2017/decorative" val="1"/>
              </a:ext>
            </a:extLst>
          </p:cNvPr>
          <p:cNvSpPr/>
          <p:nvPr userDrawn="1"/>
        </p:nvSpPr>
        <p:spPr>
          <a:xfrm>
            <a:off x="0" y="6419088"/>
            <a:ext cx="12192000" cy="4389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6E213926-AE25-6EEB-98F1-28ED4DAA0107}"/>
              </a:ext>
            </a:extLst>
          </p:cNvPr>
          <p:cNvSpPr txBox="1"/>
          <p:nvPr userDrawn="1"/>
        </p:nvSpPr>
        <p:spPr>
          <a:xfrm>
            <a:off x="575726" y="6461703"/>
            <a:ext cx="11291151"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241675" algn="l"/>
                <a:tab pos="6572250" algn="l"/>
                <a:tab pos="9151938" algn="l"/>
              </a:tabLst>
              <a:defRPr/>
            </a:pPr>
            <a:r>
              <a:rPr lang="sv-SE" sz="1300" kern="1200">
                <a:solidFill>
                  <a:schemeClr val="bg1"/>
                </a:solidFill>
                <a:effectLst/>
                <a:latin typeface="+mn-lt"/>
                <a:ea typeface="+mn-ea"/>
                <a:cs typeface="+mn-cs"/>
              </a:rPr>
              <a:t>Stort sortiment av förbrukningsartiklar	Upphandling med sjukvårdskompetens	Trygga och testade produkter	Samverkan mellan regioner</a:t>
            </a:r>
          </a:p>
        </p:txBody>
      </p:sp>
      <p:pic>
        <p:nvPicPr>
          <p:cNvPr id="12" name="Bild 11">
            <a:extLst>
              <a:ext uri="{FF2B5EF4-FFF2-40B4-BE49-F238E27FC236}">
                <a16:creationId xmlns:a16="http://schemas.microsoft.com/office/drawing/2014/main" id="{4545AB11-F965-943D-5190-EBB087C0AA23}"/>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33599" y="6547173"/>
            <a:ext cx="184423" cy="150173"/>
          </a:xfrm>
          <a:prstGeom prst="rect">
            <a:avLst/>
          </a:prstGeom>
        </p:spPr>
      </p:pic>
      <p:sp>
        <p:nvSpPr>
          <p:cNvPr id="3" name="Platshållare för text 2">
            <a:extLst>
              <a:ext uri="{FF2B5EF4-FFF2-40B4-BE49-F238E27FC236}">
                <a16:creationId xmlns:a16="http://schemas.microsoft.com/office/drawing/2014/main" id="{FA3FC925-1E61-49C8-4572-B2219F58C8CA}"/>
              </a:ext>
            </a:extLst>
          </p:cNvPr>
          <p:cNvSpPr>
            <a:spLocks noGrp="1"/>
          </p:cNvSpPr>
          <p:nvPr>
            <p:ph type="body" idx="1"/>
          </p:nvPr>
        </p:nvSpPr>
        <p:spPr>
          <a:xfrm>
            <a:off x="838200" y="2399018"/>
            <a:ext cx="10515600" cy="3969385"/>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7DB8D8AC-5DDF-7BCC-B80B-0A51235BE06C}"/>
              </a:ext>
            </a:extLst>
          </p:cNvPr>
          <p:cNvSpPr>
            <a:spLocks noGrp="1"/>
          </p:cNvSpPr>
          <p:nvPr>
            <p:ph type="title"/>
          </p:nvPr>
        </p:nvSpPr>
        <p:spPr>
          <a:xfrm>
            <a:off x="838200" y="834501"/>
            <a:ext cx="10515600" cy="1295237"/>
          </a:xfrm>
          <a:prstGeom prst="rect">
            <a:avLst/>
          </a:prstGeom>
        </p:spPr>
        <p:txBody>
          <a:bodyPr vert="horz" lIns="91440" tIns="45720" rIns="91440" bIns="45720" rtlCol="0" anchor="b">
            <a:normAutofit/>
          </a:bodyPr>
          <a:lstStyle/>
          <a:p>
            <a:endParaRPr lang="sv-SE"/>
          </a:p>
        </p:txBody>
      </p:sp>
      <p:pic>
        <p:nvPicPr>
          <p:cNvPr id="19" name="Bild 18">
            <a:extLst>
              <a:ext uri="{FF2B5EF4-FFF2-40B4-BE49-F238E27FC236}">
                <a16:creationId xmlns:a16="http://schemas.microsoft.com/office/drawing/2014/main" id="{869C1A42-4EE2-9246-0902-5B49B4EA6EA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676797" y="6547173"/>
            <a:ext cx="184423" cy="150173"/>
          </a:xfrm>
          <a:prstGeom prst="rect">
            <a:avLst/>
          </a:prstGeom>
        </p:spPr>
      </p:pic>
      <p:pic>
        <p:nvPicPr>
          <p:cNvPr id="21" name="Bild 20">
            <a:extLst>
              <a:ext uri="{FF2B5EF4-FFF2-40B4-BE49-F238E27FC236}">
                <a16:creationId xmlns:a16="http://schemas.microsoft.com/office/drawing/2014/main" id="{DD70EAD6-6D32-A943-7ACB-AD01D40478E9}"/>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995553" y="6547173"/>
            <a:ext cx="184423" cy="150173"/>
          </a:xfrm>
          <a:prstGeom prst="rect">
            <a:avLst/>
          </a:prstGeom>
        </p:spPr>
      </p:pic>
      <p:pic>
        <p:nvPicPr>
          <p:cNvPr id="22" name="Bild 21">
            <a:extLst>
              <a:ext uri="{FF2B5EF4-FFF2-40B4-BE49-F238E27FC236}">
                <a16:creationId xmlns:a16="http://schemas.microsoft.com/office/drawing/2014/main" id="{9E8F138E-1B2B-AC69-9E31-BD63828CAB23}"/>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86701" y="6547173"/>
            <a:ext cx="184423" cy="150173"/>
          </a:xfrm>
          <a:prstGeom prst="rect">
            <a:avLst/>
          </a:prstGeom>
        </p:spPr>
      </p:pic>
      <p:pic>
        <p:nvPicPr>
          <p:cNvPr id="7" name="Bildobjekt 6">
            <a:extLst>
              <a:ext uri="{FF2B5EF4-FFF2-40B4-BE49-F238E27FC236}">
                <a16:creationId xmlns:a16="http://schemas.microsoft.com/office/drawing/2014/main" id="{67001D39-4B57-4599-108E-C4FAC02341DD}"/>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145702" y="4397388"/>
            <a:ext cx="1803914" cy="1803914"/>
          </a:xfrm>
          <a:prstGeom prst="rect">
            <a:avLst/>
          </a:prstGeom>
        </p:spPr>
      </p:pic>
    </p:spTree>
    <p:extLst>
      <p:ext uri="{BB962C8B-B14F-4D97-AF65-F5344CB8AC3E}">
        <p14:creationId xmlns:p14="http://schemas.microsoft.com/office/powerpoint/2010/main" val="30021521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914400" rtl="0" eaLnBrk="1" latinLnBrk="0" hangingPunct="1">
        <a:lnSpc>
          <a:spcPct val="100000"/>
        </a:lnSpc>
        <a:spcBef>
          <a:spcPct val="0"/>
        </a:spcBef>
        <a:buNone/>
        <a:defRPr sz="32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6DB95207-97DC-81B9-D04C-9520E153F4F3}"/>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a:p>
        </p:txBody>
      </p:sp>
      <p:pic>
        <p:nvPicPr>
          <p:cNvPr id="10" name="Bildobjekt 9">
            <a:extLst>
              <a:ext uri="{FF2B5EF4-FFF2-40B4-BE49-F238E27FC236}">
                <a16:creationId xmlns:a16="http://schemas.microsoft.com/office/drawing/2014/main" id="{4043A3FD-DCE2-9B7C-B640-BB9C431BC68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278162" y="220508"/>
            <a:ext cx="1747774" cy="339966"/>
          </a:xfrm>
          <a:prstGeom prst="rect">
            <a:avLst/>
          </a:prstGeom>
        </p:spPr>
      </p:pic>
      <p:sp>
        <p:nvSpPr>
          <p:cNvPr id="4" name="Rektangel 3">
            <a:extLst>
              <a:ext uri="{FF2B5EF4-FFF2-40B4-BE49-F238E27FC236}">
                <a16:creationId xmlns:a16="http://schemas.microsoft.com/office/drawing/2014/main" id="{D68A41CD-AA95-7EAA-34DA-2872E4DF487A}"/>
              </a:ext>
              <a:ext uri="{C183D7F6-B498-43B3-948B-1728B52AA6E4}">
                <adec:decorative xmlns:adec="http://schemas.microsoft.com/office/drawing/2017/decorative" val="1"/>
              </a:ext>
            </a:extLst>
          </p:cNvPr>
          <p:cNvSpPr/>
          <p:nvPr userDrawn="1"/>
        </p:nvSpPr>
        <p:spPr>
          <a:xfrm>
            <a:off x="0" y="6419088"/>
            <a:ext cx="12192000" cy="4389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6E213926-AE25-6EEB-98F1-28ED4DAA0107}"/>
              </a:ext>
            </a:extLst>
          </p:cNvPr>
          <p:cNvSpPr txBox="1"/>
          <p:nvPr userDrawn="1"/>
        </p:nvSpPr>
        <p:spPr>
          <a:xfrm>
            <a:off x="575726" y="6461703"/>
            <a:ext cx="11291151"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241675" algn="l"/>
                <a:tab pos="6572250" algn="l"/>
                <a:tab pos="9151938" algn="l"/>
              </a:tabLst>
              <a:defRPr/>
            </a:pPr>
            <a:r>
              <a:rPr lang="sv-SE" sz="1300" kern="1200">
                <a:solidFill>
                  <a:schemeClr val="bg1"/>
                </a:solidFill>
                <a:effectLst/>
                <a:latin typeface="+mn-lt"/>
                <a:ea typeface="+mn-ea"/>
                <a:cs typeface="+mn-cs"/>
              </a:rPr>
              <a:t>Stort sortiment av förbrukningsartiklar	Upphandling med sjukvårdskompetens	Trygga och testade produkter	Samverkan mellan regioner</a:t>
            </a:r>
          </a:p>
        </p:txBody>
      </p:sp>
      <p:pic>
        <p:nvPicPr>
          <p:cNvPr id="12" name="Bild 11">
            <a:extLst>
              <a:ext uri="{FF2B5EF4-FFF2-40B4-BE49-F238E27FC236}">
                <a16:creationId xmlns:a16="http://schemas.microsoft.com/office/drawing/2014/main" id="{4545AB11-F965-943D-5190-EBB087C0AA23}"/>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33599" y="6547173"/>
            <a:ext cx="184423" cy="150173"/>
          </a:xfrm>
          <a:prstGeom prst="rect">
            <a:avLst/>
          </a:prstGeom>
        </p:spPr>
      </p:pic>
      <p:sp>
        <p:nvSpPr>
          <p:cNvPr id="3" name="Platshållare för text 2">
            <a:extLst>
              <a:ext uri="{FF2B5EF4-FFF2-40B4-BE49-F238E27FC236}">
                <a16:creationId xmlns:a16="http://schemas.microsoft.com/office/drawing/2014/main" id="{FA3FC925-1E61-49C8-4572-B2219F58C8CA}"/>
              </a:ext>
            </a:extLst>
          </p:cNvPr>
          <p:cNvSpPr>
            <a:spLocks noGrp="1"/>
          </p:cNvSpPr>
          <p:nvPr>
            <p:ph type="body" idx="1"/>
          </p:nvPr>
        </p:nvSpPr>
        <p:spPr>
          <a:xfrm>
            <a:off x="838200" y="2399018"/>
            <a:ext cx="10515600" cy="3969385"/>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7DB8D8AC-5DDF-7BCC-B80B-0A51235BE06C}"/>
              </a:ext>
            </a:extLst>
          </p:cNvPr>
          <p:cNvSpPr>
            <a:spLocks noGrp="1"/>
          </p:cNvSpPr>
          <p:nvPr>
            <p:ph type="title"/>
          </p:nvPr>
        </p:nvSpPr>
        <p:spPr>
          <a:xfrm>
            <a:off x="838200" y="834501"/>
            <a:ext cx="10515600" cy="1295237"/>
          </a:xfrm>
          <a:prstGeom prst="rect">
            <a:avLst/>
          </a:prstGeom>
        </p:spPr>
        <p:txBody>
          <a:bodyPr vert="horz" lIns="91440" tIns="45720" rIns="91440" bIns="45720" rtlCol="0" anchor="b">
            <a:normAutofit/>
          </a:bodyPr>
          <a:lstStyle/>
          <a:p>
            <a:endParaRPr lang="sv-SE"/>
          </a:p>
        </p:txBody>
      </p:sp>
      <p:pic>
        <p:nvPicPr>
          <p:cNvPr id="19" name="Bild 18">
            <a:extLst>
              <a:ext uri="{FF2B5EF4-FFF2-40B4-BE49-F238E27FC236}">
                <a16:creationId xmlns:a16="http://schemas.microsoft.com/office/drawing/2014/main" id="{869C1A42-4EE2-9246-0902-5B49B4EA6EA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676797" y="6547173"/>
            <a:ext cx="184423" cy="150173"/>
          </a:xfrm>
          <a:prstGeom prst="rect">
            <a:avLst/>
          </a:prstGeom>
        </p:spPr>
      </p:pic>
      <p:pic>
        <p:nvPicPr>
          <p:cNvPr id="21" name="Bild 20">
            <a:extLst>
              <a:ext uri="{FF2B5EF4-FFF2-40B4-BE49-F238E27FC236}">
                <a16:creationId xmlns:a16="http://schemas.microsoft.com/office/drawing/2014/main" id="{DD70EAD6-6D32-A943-7ACB-AD01D40478E9}"/>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995553" y="6547173"/>
            <a:ext cx="184423" cy="150173"/>
          </a:xfrm>
          <a:prstGeom prst="rect">
            <a:avLst/>
          </a:prstGeom>
        </p:spPr>
      </p:pic>
      <p:pic>
        <p:nvPicPr>
          <p:cNvPr id="22" name="Bild 21">
            <a:extLst>
              <a:ext uri="{FF2B5EF4-FFF2-40B4-BE49-F238E27FC236}">
                <a16:creationId xmlns:a16="http://schemas.microsoft.com/office/drawing/2014/main" id="{9E8F138E-1B2B-AC69-9E31-BD63828CAB23}"/>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86701" y="6547173"/>
            <a:ext cx="184423" cy="150173"/>
          </a:xfrm>
          <a:prstGeom prst="rect">
            <a:avLst/>
          </a:prstGeom>
        </p:spPr>
      </p:pic>
      <p:pic>
        <p:nvPicPr>
          <p:cNvPr id="7" name="Bildobjekt 6">
            <a:extLst>
              <a:ext uri="{FF2B5EF4-FFF2-40B4-BE49-F238E27FC236}">
                <a16:creationId xmlns:a16="http://schemas.microsoft.com/office/drawing/2014/main" id="{1CEDFC8A-DA6D-FABC-AB8D-818E3A16B573}"/>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135428" y="4387114"/>
            <a:ext cx="1803914" cy="1803914"/>
          </a:xfrm>
          <a:prstGeom prst="rect">
            <a:avLst/>
          </a:prstGeom>
        </p:spPr>
      </p:pic>
    </p:spTree>
    <p:extLst>
      <p:ext uri="{BB962C8B-B14F-4D97-AF65-F5344CB8AC3E}">
        <p14:creationId xmlns:p14="http://schemas.microsoft.com/office/powerpoint/2010/main" val="110491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914400" rtl="0" eaLnBrk="1" latinLnBrk="0" hangingPunct="1">
        <a:lnSpc>
          <a:spcPct val="100000"/>
        </a:lnSpc>
        <a:spcBef>
          <a:spcPct val="0"/>
        </a:spcBef>
        <a:buNone/>
        <a:defRPr sz="32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6DB95207-97DC-81B9-D04C-9520E153F4F3}"/>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a:p>
        </p:txBody>
      </p:sp>
      <p:pic>
        <p:nvPicPr>
          <p:cNvPr id="10" name="Bildobjekt 9">
            <a:extLst>
              <a:ext uri="{FF2B5EF4-FFF2-40B4-BE49-F238E27FC236}">
                <a16:creationId xmlns:a16="http://schemas.microsoft.com/office/drawing/2014/main" id="{4043A3FD-DCE2-9B7C-B640-BB9C431BC68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278162" y="220508"/>
            <a:ext cx="1747774" cy="339966"/>
          </a:xfrm>
          <a:prstGeom prst="rect">
            <a:avLst/>
          </a:prstGeom>
        </p:spPr>
      </p:pic>
      <p:sp>
        <p:nvSpPr>
          <p:cNvPr id="4" name="Rektangel 3">
            <a:extLst>
              <a:ext uri="{FF2B5EF4-FFF2-40B4-BE49-F238E27FC236}">
                <a16:creationId xmlns:a16="http://schemas.microsoft.com/office/drawing/2014/main" id="{D68A41CD-AA95-7EAA-34DA-2872E4DF487A}"/>
              </a:ext>
              <a:ext uri="{C183D7F6-B498-43B3-948B-1728B52AA6E4}">
                <adec:decorative xmlns:adec="http://schemas.microsoft.com/office/drawing/2017/decorative" val="1"/>
              </a:ext>
            </a:extLst>
          </p:cNvPr>
          <p:cNvSpPr/>
          <p:nvPr userDrawn="1"/>
        </p:nvSpPr>
        <p:spPr>
          <a:xfrm>
            <a:off x="0" y="6419088"/>
            <a:ext cx="12192000" cy="4389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6E213926-AE25-6EEB-98F1-28ED4DAA0107}"/>
              </a:ext>
            </a:extLst>
          </p:cNvPr>
          <p:cNvSpPr txBox="1"/>
          <p:nvPr userDrawn="1"/>
        </p:nvSpPr>
        <p:spPr>
          <a:xfrm>
            <a:off x="575726" y="6461703"/>
            <a:ext cx="11291151"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241675" algn="l"/>
                <a:tab pos="6572250" algn="l"/>
                <a:tab pos="9151938" algn="l"/>
              </a:tabLst>
              <a:defRPr/>
            </a:pPr>
            <a:r>
              <a:rPr lang="sv-SE" sz="1300" kern="1200">
                <a:solidFill>
                  <a:schemeClr val="bg1"/>
                </a:solidFill>
                <a:effectLst/>
                <a:latin typeface="+mn-lt"/>
                <a:ea typeface="+mn-ea"/>
                <a:cs typeface="+mn-cs"/>
              </a:rPr>
              <a:t>Stort sortiment av förbrukningsartiklar	Upphandling med sjukvårdskompetens	Trygga och testade produkter	Samverkan mellan regioner</a:t>
            </a:r>
          </a:p>
        </p:txBody>
      </p:sp>
      <p:pic>
        <p:nvPicPr>
          <p:cNvPr id="12" name="Bild 11">
            <a:extLst>
              <a:ext uri="{FF2B5EF4-FFF2-40B4-BE49-F238E27FC236}">
                <a16:creationId xmlns:a16="http://schemas.microsoft.com/office/drawing/2014/main" id="{4545AB11-F965-943D-5190-EBB087C0AA23}"/>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33599" y="6547173"/>
            <a:ext cx="184423" cy="150173"/>
          </a:xfrm>
          <a:prstGeom prst="rect">
            <a:avLst/>
          </a:prstGeom>
        </p:spPr>
      </p:pic>
      <p:sp>
        <p:nvSpPr>
          <p:cNvPr id="3" name="Platshållare för text 2">
            <a:extLst>
              <a:ext uri="{FF2B5EF4-FFF2-40B4-BE49-F238E27FC236}">
                <a16:creationId xmlns:a16="http://schemas.microsoft.com/office/drawing/2014/main" id="{FA3FC925-1E61-49C8-4572-B2219F58C8CA}"/>
              </a:ext>
            </a:extLst>
          </p:cNvPr>
          <p:cNvSpPr>
            <a:spLocks noGrp="1"/>
          </p:cNvSpPr>
          <p:nvPr>
            <p:ph type="body" idx="1"/>
          </p:nvPr>
        </p:nvSpPr>
        <p:spPr>
          <a:xfrm>
            <a:off x="838200" y="2399018"/>
            <a:ext cx="10515600" cy="3969385"/>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7DB8D8AC-5DDF-7BCC-B80B-0A51235BE06C}"/>
              </a:ext>
            </a:extLst>
          </p:cNvPr>
          <p:cNvSpPr>
            <a:spLocks noGrp="1"/>
          </p:cNvSpPr>
          <p:nvPr>
            <p:ph type="title"/>
          </p:nvPr>
        </p:nvSpPr>
        <p:spPr>
          <a:xfrm>
            <a:off x="838200" y="834501"/>
            <a:ext cx="10515600" cy="1295237"/>
          </a:xfrm>
          <a:prstGeom prst="rect">
            <a:avLst/>
          </a:prstGeom>
        </p:spPr>
        <p:txBody>
          <a:bodyPr vert="horz" lIns="91440" tIns="45720" rIns="91440" bIns="45720" rtlCol="0" anchor="b">
            <a:normAutofit/>
          </a:bodyPr>
          <a:lstStyle/>
          <a:p>
            <a:endParaRPr lang="sv-SE"/>
          </a:p>
        </p:txBody>
      </p:sp>
      <p:pic>
        <p:nvPicPr>
          <p:cNvPr id="19" name="Bild 18">
            <a:extLst>
              <a:ext uri="{FF2B5EF4-FFF2-40B4-BE49-F238E27FC236}">
                <a16:creationId xmlns:a16="http://schemas.microsoft.com/office/drawing/2014/main" id="{869C1A42-4EE2-9246-0902-5B49B4EA6EA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676797" y="6547173"/>
            <a:ext cx="184423" cy="150173"/>
          </a:xfrm>
          <a:prstGeom prst="rect">
            <a:avLst/>
          </a:prstGeom>
        </p:spPr>
      </p:pic>
      <p:pic>
        <p:nvPicPr>
          <p:cNvPr id="21" name="Bild 20">
            <a:extLst>
              <a:ext uri="{FF2B5EF4-FFF2-40B4-BE49-F238E27FC236}">
                <a16:creationId xmlns:a16="http://schemas.microsoft.com/office/drawing/2014/main" id="{DD70EAD6-6D32-A943-7ACB-AD01D40478E9}"/>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995553" y="6547173"/>
            <a:ext cx="184423" cy="150173"/>
          </a:xfrm>
          <a:prstGeom prst="rect">
            <a:avLst/>
          </a:prstGeom>
        </p:spPr>
      </p:pic>
      <p:pic>
        <p:nvPicPr>
          <p:cNvPr id="22" name="Bild 21">
            <a:extLst>
              <a:ext uri="{FF2B5EF4-FFF2-40B4-BE49-F238E27FC236}">
                <a16:creationId xmlns:a16="http://schemas.microsoft.com/office/drawing/2014/main" id="{9E8F138E-1B2B-AC69-9E31-BD63828CAB23}"/>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86701" y="6547173"/>
            <a:ext cx="184423" cy="150173"/>
          </a:xfrm>
          <a:prstGeom prst="rect">
            <a:avLst/>
          </a:prstGeom>
        </p:spPr>
      </p:pic>
      <p:pic>
        <p:nvPicPr>
          <p:cNvPr id="7" name="Bildobjekt 6">
            <a:extLst>
              <a:ext uri="{FF2B5EF4-FFF2-40B4-BE49-F238E27FC236}">
                <a16:creationId xmlns:a16="http://schemas.microsoft.com/office/drawing/2014/main" id="{49B539D3-C970-EE99-EA57-4F9FB137F401}"/>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135428" y="4387114"/>
            <a:ext cx="1803914" cy="1803914"/>
          </a:xfrm>
          <a:prstGeom prst="rect">
            <a:avLst/>
          </a:prstGeom>
        </p:spPr>
      </p:pic>
    </p:spTree>
    <p:extLst>
      <p:ext uri="{BB962C8B-B14F-4D97-AF65-F5344CB8AC3E}">
        <p14:creationId xmlns:p14="http://schemas.microsoft.com/office/powerpoint/2010/main" val="154206861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914400" rtl="0" eaLnBrk="1" latinLnBrk="0" hangingPunct="1">
        <a:lnSpc>
          <a:spcPct val="100000"/>
        </a:lnSpc>
        <a:spcBef>
          <a:spcPct val="0"/>
        </a:spcBef>
        <a:buNone/>
        <a:defRPr sz="32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varuforsorjningen.se/foer-bestaellare/reklamationer-och-synpunkter/"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anneli.pettersson.kiander@varuforsorjningen.se"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8F11F64-798D-0B1E-5A30-13CBC6474BB8}"/>
              </a:ext>
            </a:extLst>
          </p:cNvPr>
          <p:cNvSpPr>
            <a:spLocks noGrp="1"/>
          </p:cNvSpPr>
          <p:nvPr>
            <p:ph type="title"/>
          </p:nvPr>
        </p:nvSpPr>
        <p:spPr/>
        <p:txBody>
          <a:bodyPr/>
          <a:lstStyle/>
          <a:p>
            <a:r>
              <a:rPr lang="sv-SE"/>
              <a:t>Informationsmöte 25 mars 2026</a:t>
            </a:r>
          </a:p>
        </p:txBody>
      </p:sp>
    </p:spTree>
    <p:extLst>
      <p:ext uri="{BB962C8B-B14F-4D97-AF65-F5344CB8AC3E}">
        <p14:creationId xmlns:p14="http://schemas.microsoft.com/office/powerpoint/2010/main" val="1798076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C05C994-05C7-9787-CAC1-7A4FC42D8E55}"/>
              </a:ext>
            </a:extLst>
          </p:cNvPr>
          <p:cNvSpPr>
            <a:spLocks noGrp="1"/>
          </p:cNvSpPr>
          <p:nvPr>
            <p:ph idx="1"/>
          </p:nvPr>
        </p:nvSpPr>
        <p:spPr/>
        <p:txBody>
          <a:bodyPr>
            <a:normAutofit fontScale="85000" lnSpcReduction="20000"/>
          </a:bodyPr>
          <a:lstStyle/>
          <a:p>
            <a:r>
              <a:rPr lang="sv-SE"/>
              <a:t>Livmoderringar med membran i större storlekar, nu kommer det även att finnas 94mm (VF7002679) och 99mm (VF7002680) från </a:t>
            </a:r>
            <a:r>
              <a:rPr lang="sv-SE" err="1"/>
              <a:t>Cetro</a:t>
            </a:r>
            <a:r>
              <a:rPr lang="sv-SE"/>
              <a:t> och 95mm (VF7002716) och 102mm (VF7002712) från Solann.</a:t>
            </a:r>
          </a:p>
          <a:p>
            <a:r>
              <a:rPr lang="sv-SE" err="1"/>
              <a:t>Endocervikal</a:t>
            </a:r>
            <a:r>
              <a:rPr lang="sv-SE"/>
              <a:t> borste för cellprov från BD (VF7002690)</a:t>
            </a:r>
          </a:p>
          <a:p>
            <a:r>
              <a:rPr lang="sv-SE"/>
              <a:t>Vita vaginalspekula från Solann, small, medium och </a:t>
            </a:r>
            <a:r>
              <a:rPr lang="sv-SE" err="1"/>
              <a:t>large</a:t>
            </a:r>
            <a:r>
              <a:rPr lang="sv-SE"/>
              <a:t> (VF7002719-VF7002721)</a:t>
            </a:r>
          </a:p>
          <a:p>
            <a:r>
              <a:rPr lang="sv-SE" err="1"/>
              <a:t>Gynbordskydd</a:t>
            </a:r>
            <a:r>
              <a:rPr lang="sv-SE"/>
              <a:t> för förlossning från </a:t>
            </a:r>
            <a:r>
              <a:rPr lang="sv-SE" err="1"/>
              <a:t>Cetro</a:t>
            </a:r>
            <a:r>
              <a:rPr lang="sv-SE"/>
              <a:t> (45535)</a:t>
            </a:r>
          </a:p>
          <a:p>
            <a:r>
              <a:rPr lang="sv-SE"/>
              <a:t>Vakuumspruta (VF7002700) och sugkatetrar i 4 olika storlekar (VF7002701-VF7002704) från </a:t>
            </a:r>
            <a:r>
              <a:rPr lang="sv-SE" err="1"/>
              <a:t>Apgar</a:t>
            </a:r>
            <a:r>
              <a:rPr lang="sv-SE"/>
              <a:t> </a:t>
            </a:r>
          </a:p>
          <a:p>
            <a:r>
              <a:rPr lang="sv-SE"/>
              <a:t>Nu har vi 4 storlekar på </a:t>
            </a:r>
            <a:r>
              <a:rPr lang="sv-SE" err="1"/>
              <a:t>amningvårtskydd</a:t>
            </a:r>
            <a:r>
              <a:rPr lang="sv-SE"/>
              <a:t> (Ø18, 20, </a:t>
            </a:r>
            <a:r>
              <a:rPr lang="sv-SE">
                <a:solidFill>
                  <a:srgbClr val="FF0000"/>
                </a:solidFill>
              </a:rPr>
              <a:t>24</a:t>
            </a:r>
            <a:r>
              <a:rPr lang="sv-SE"/>
              <a:t> och 28mm) Från Solann och Medela Medical (40282)</a:t>
            </a:r>
          </a:p>
          <a:p>
            <a:r>
              <a:rPr lang="sv-SE"/>
              <a:t>Diflaska med skedformat munstycke från </a:t>
            </a:r>
            <a:r>
              <a:rPr lang="sv-SE" err="1"/>
              <a:t>Medela</a:t>
            </a:r>
            <a:r>
              <a:rPr lang="sv-SE"/>
              <a:t> (VF7002710)</a:t>
            </a:r>
          </a:p>
        </p:txBody>
      </p:sp>
      <p:sp>
        <p:nvSpPr>
          <p:cNvPr id="4" name="Platshållare för bildnummer 3">
            <a:extLst>
              <a:ext uri="{FF2B5EF4-FFF2-40B4-BE49-F238E27FC236}">
                <a16:creationId xmlns:a16="http://schemas.microsoft.com/office/drawing/2014/main" id="{E6E8443D-D0FD-64CE-423B-F9A8D18CA23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69BCD4-96F0-9B47-87F8-23D356D830A6}" type="slidenum">
              <a:rPr kumimoji="0" lang="sv-SE" sz="1000" b="0" i="0" u="none" strike="noStrike" kern="1200" cap="none" spc="0" normalizeH="0" baseline="0" noProof="0" smtClean="0">
                <a:ln>
                  <a:noFill/>
                </a:ln>
                <a:solidFill>
                  <a:srgbClr val="003E51"/>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000" b="0" i="0" u="none" strike="noStrike" kern="1200" cap="none" spc="0" normalizeH="0" baseline="0" noProof="0">
              <a:ln>
                <a:noFill/>
              </a:ln>
              <a:solidFill>
                <a:srgbClr val="003E51"/>
              </a:solidFill>
              <a:effectLst/>
              <a:uLnTx/>
              <a:uFillTx/>
              <a:latin typeface="Franklin Gothic Book" panose="020B0503020102020204"/>
              <a:ea typeface="+mn-ea"/>
              <a:cs typeface="+mn-cs"/>
            </a:endParaRPr>
          </a:p>
        </p:txBody>
      </p:sp>
      <p:sp>
        <p:nvSpPr>
          <p:cNvPr id="5" name="Rubrik 1">
            <a:extLst>
              <a:ext uri="{FF2B5EF4-FFF2-40B4-BE49-F238E27FC236}">
                <a16:creationId xmlns:a16="http://schemas.microsoft.com/office/drawing/2014/main" id="{57735CE3-0F00-4557-EE8D-670AD15073C3}"/>
              </a:ext>
            </a:extLst>
          </p:cNvPr>
          <p:cNvSpPr>
            <a:spLocks noGrp="1"/>
          </p:cNvSpPr>
          <p:nvPr>
            <p:ph type="title"/>
          </p:nvPr>
        </p:nvSpPr>
        <p:spPr>
          <a:xfrm>
            <a:off x="838200" y="776288"/>
            <a:ext cx="10515600" cy="1295400"/>
          </a:xfrm>
        </p:spPr>
        <p:txBody>
          <a:bodyPr/>
          <a:lstStyle/>
          <a:p>
            <a:r>
              <a:rPr lang="sv-SE"/>
              <a:t>Ett axplock av nyheter i sortimentet gynekologiska specialprodukter</a:t>
            </a:r>
          </a:p>
        </p:txBody>
      </p:sp>
    </p:spTree>
    <p:extLst>
      <p:ext uri="{BB962C8B-B14F-4D97-AF65-F5344CB8AC3E}">
        <p14:creationId xmlns:p14="http://schemas.microsoft.com/office/powerpoint/2010/main" val="407963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4C2477A-4451-700B-9BA2-1894A490779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69BCD4-96F0-9B47-87F8-23D356D830A6}" type="slidenum">
              <a:rPr kumimoji="0" lang="sv-SE" sz="1000" b="0" i="0" u="none" strike="noStrike" kern="1200" cap="none" spc="0" normalizeH="0" baseline="0" noProof="0" smtClean="0">
                <a:ln>
                  <a:noFill/>
                </a:ln>
                <a:solidFill>
                  <a:srgbClr val="003E51"/>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000" b="0" i="0" u="none" strike="noStrike" kern="1200" cap="none" spc="0" normalizeH="0" baseline="0" noProof="0">
              <a:ln>
                <a:noFill/>
              </a:ln>
              <a:solidFill>
                <a:srgbClr val="003E51"/>
              </a:solidFill>
              <a:effectLst/>
              <a:uLnTx/>
              <a:uFillTx/>
              <a:latin typeface="Franklin Gothic Book" panose="020B0503020102020204"/>
              <a:ea typeface="+mn-ea"/>
              <a:cs typeface="+mn-cs"/>
            </a:endParaRPr>
          </a:p>
        </p:txBody>
      </p:sp>
      <p:sp>
        <p:nvSpPr>
          <p:cNvPr id="5" name="Rubrik 3">
            <a:extLst>
              <a:ext uri="{FF2B5EF4-FFF2-40B4-BE49-F238E27FC236}">
                <a16:creationId xmlns:a16="http://schemas.microsoft.com/office/drawing/2014/main" id="{7063FFD5-F8AC-FD81-C1E3-E0380479301A}"/>
              </a:ext>
            </a:extLst>
          </p:cNvPr>
          <p:cNvSpPr>
            <a:spLocks noGrp="1"/>
          </p:cNvSpPr>
          <p:nvPr>
            <p:ph type="title"/>
          </p:nvPr>
        </p:nvSpPr>
        <p:spPr>
          <a:xfrm>
            <a:off x="838200" y="696912"/>
            <a:ext cx="10515600" cy="1295400"/>
          </a:xfrm>
        </p:spPr>
        <p:txBody>
          <a:bodyPr>
            <a:normAutofit/>
          </a:bodyPr>
          <a:lstStyle/>
          <a:p>
            <a:r>
              <a:rPr lang="sv-SE"/>
              <a:t>Avtalsstart Kondomer</a:t>
            </a:r>
            <a:br>
              <a:rPr lang="sv-SE"/>
            </a:br>
            <a:endParaRPr lang="sv-SE"/>
          </a:p>
        </p:txBody>
      </p:sp>
      <p:sp>
        <p:nvSpPr>
          <p:cNvPr id="6" name="Platshållare för innehåll 2">
            <a:extLst>
              <a:ext uri="{FF2B5EF4-FFF2-40B4-BE49-F238E27FC236}">
                <a16:creationId xmlns:a16="http://schemas.microsoft.com/office/drawing/2014/main" id="{3FAB1F61-573D-DE0F-7AE2-492A75A1F807}"/>
              </a:ext>
            </a:extLst>
          </p:cNvPr>
          <p:cNvSpPr>
            <a:spLocks noGrp="1"/>
          </p:cNvSpPr>
          <p:nvPr>
            <p:ph idx="1"/>
          </p:nvPr>
        </p:nvSpPr>
        <p:spPr>
          <a:xfrm>
            <a:off x="838200" y="1992312"/>
            <a:ext cx="10515600" cy="3759200"/>
          </a:xfrm>
        </p:spPr>
        <p:txBody>
          <a:bodyPr>
            <a:normAutofit/>
          </a:bodyPr>
          <a:lstStyle/>
          <a:p>
            <a:r>
              <a:rPr lang="sv-SE"/>
              <a:t>Start 1 april</a:t>
            </a:r>
          </a:p>
          <a:p>
            <a:r>
              <a:rPr lang="sv-SE"/>
              <a:t>Avtalstid 2+1+1 år</a:t>
            </a:r>
          </a:p>
          <a:p>
            <a:r>
              <a:rPr lang="sv-SE"/>
              <a:t>Omfattar ca 90 artiklar; exempelvis</a:t>
            </a:r>
          </a:p>
          <a:p>
            <a:pPr lvl="1"/>
            <a:r>
              <a:rPr lang="sv-SE" sz="1800"/>
              <a:t>Kondomer i olika storlekar med eller utan effekter</a:t>
            </a:r>
          </a:p>
          <a:p>
            <a:pPr lvl="1"/>
            <a:r>
              <a:rPr lang="sv-SE" sz="1800"/>
              <a:t>Glidmedel</a:t>
            </a:r>
          </a:p>
          <a:p>
            <a:pPr lvl="1"/>
            <a:r>
              <a:rPr lang="sv-SE" sz="1800"/>
              <a:t>Slicklappar och </a:t>
            </a:r>
            <a:r>
              <a:rPr lang="sv-SE" sz="1800" err="1"/>
              <a:t>vagianala</a:t>
            </a:r>
            <a:r>
              <a:rPr lang="sv-SE" sz="1800"/>
              <a:t> kondomer</a:t>
            </a:r>
          </a:p>
          <a:p>
            <a:pPr marL="457200" lvl="1" indent="0">
              <a:buNone/>
            </a:pPr>
            <a:endParaRPr lang="sv-SE" sz="1800"/>
          </a:p>
        </p:txBody>
      </p:sp>
    </p:spTree>
    <p:extLst>
      <p:ext uri="{BB962C8B-B14F-4D97-AF65-F5344CB8AC3E}">
        <p14:creationId xmlns:p14="http://schemas.microsoft.com/office/powerpoint/2010/main" val="146820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FB1961-E6C1-5850-08B5-1B61F8AAFFC9}"/>
              </a:ext>
            </a:extLst>
          </p:cNvPr>
          <p:cNvSpPr>
            <a:spLocks noGrp="1"/>
          </p:cNvSpPr>
          <p:nvPr>
            <p:ph type="title"/>
          </p:nvPr>
        </p:nvSpPr>
        <p:spPr>
          <a:xfrm>
            <a:off x="838200" y="312058"/>
            <a:ext cx="10515600" cy="1296140"/>
          </a:xfrm>
        </p:spPr>
        <p:txBody>
          <a:bodyPr/>
          <a:lstStyle/>
          <a:p>
            <a:r>
              <a:rPr lang="sv-SE"/>
              <a:t>Ett axplock av nyheter i sortimentet kondomer</a:t>
            </a:r>
          </a:p>
        </p:txBody>
      </p:sp>
      <p:sp>
        <p:nvSpPr>
          <p:cNvPr id="3" name="Platshållare för innehåll 2">
            <a:extLst>
              <a:ext uri="{FF2B5EF4-FFF2-40B4-BE49-F238E27FC236}">
                <a16:creationId xmlns:a16="http://schemas.microsoft.com/office/drawing/2014/main" id="{2FA304B4-084A-6ACF-AEF3-D374295E3A7E}"/>
              </a:ext>
            </a:extLst>
          </p:cNvPr>
          <p:cNvSpPr>
            <a:spLocks noGrp="1"/>
          </p:cNvSpPr>
          <p:nvPr>
            <p:ph idx="1"/>
          </p:nvPr>
        </p:nvSpPr>
        <p:spPr>
          <a:xfrm>
            <a:off x="838200" y="1890935"/>
            <a:ext cx="10515600" cy="3760026"/>
          </a:xfrm>
        </p:spPr>
        <p:txBody>
          <a:bodyPr>
            <a:normAutofit fontScale="92500" lnSpcReduction="20000"/>
          </a:bodyPr>
          <a:lstStyle/>
          <a:p>
            <a:r>
              <a:rPr lang="sv-SE"/>
              <a:t>Kondom rak 69mm EXS Jumbo från Jewa, 12-, 144- och 576-pack (VF7003067, VF7003068, VF7003070)</a:t>
            </a:r>
          </a:p>
          <a:p>
            <a:r>
              <a:rPr lang="sv-SE"/>
              <a:t>Kondom med bedövande effekt, 56mm, </a:t>
            </a:r>
            <a:r>
              <a:rPr lang="sv-SE" err="1"/>
              <a:t>Durex</a:t>
            </a:r>
            <a:r>
              <a:rPr lang="sv-SE"/>
              <a:t> Mutual </a:t>
            </a:r>
            <a:r>
              <a:rPr lang="sv-SE" err="1"/>
              <a:t>Climax</a:t>
            </a:r>
            <a:r>
              <a:rPr lang="sv-SE"/>
              <a:t> från Bonnevier, 10-, 150- och 650-pack (VF7003101, VF7003102, VF7003103)</a:t>
            </a:r>
          </a:p>
          <a:p>
            <a:r>
              <a:rPr lang="sv-SE"/>
              <a:t>Mixpaket med olika sorter finns nu i en större bulkförpackning (500st) från RFSU (VF7003104)</a:t>
            </a:r>
          </a:p>
          <a:p>
            <a:r>
              <a:rPr lang="sv-SE"/>
              <a:t>Latexfria slicklappar från Bonnevier (VF7003122)</a:t>
            </a:r>
          </a:p>
          <a:p>
            <a:r>
              <a:rPr lang="sv-SE"/>
              <a:t>Tema-kondomer i 200-pack, är nu förpackade per tema i stället för blandat (Kärlek VF7003108, Smiley VF7003109, Jul VF7003110) från Bonnevier</a:t>
            </a:r>
          </a:p>
          <a:p>
            <a:r>
              <a:rPr lang="sv-SE"/>
              <a:t>Tema-kondomer i bulkförpackning 588-pack kommer i blandad sortering från Jewa</a:t>
            </a:r>
          </a:p>
        </p:txBody>
      </p:sp>
      <p:sp>
        <p:nvSpPr>
          <p:cNvPr id="4" name="Platshållare för bildnummer 3">
            <a:extLst>
              <a:ext uri="{FF2B5EF4-FFF2-40B4-BE49-F238E27FC236}">
                <a16:creationId xmlns:a16="http://schemas.microsoft.com/office/drawing/2014/main" id="{0C7DC469-A9EF-19A3-A6A4-BA3140896F2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69BCD4-96F0-9B47-87F8-23D356D830A6}" type="slidenum">
              <a:rPr kumimoji="0" lang="sv-SE" sz="1000" b="0" i="0" u="none" strike="noStrike" kern="1200" cap="none" spc="0" normalizeH="0" baseline="0" noProof="0" smtClean="0">
                <a:ln>
                  <a:noFill/>
                </a:ln>
                <a:solidFill>
                  <a:srgbClr val="003E51"/>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000" b="0" i="0" u="none" strike="noStrike" kern="1200" cap="none" spc="0" normalizeH="0" baseline="0" noProof="0">
              <a:ln>
                <a:noFill/>
              </a:ln>
              <a:solidFill>
                <a:srgbClr val="003E51"/>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08702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BB720-3154-5751-E070-50392D1752A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C6AF0FB-67FE-AAAC-98E0-18DC1CC5FC38}"/>
              </a:ext>
            </a:extLst>
          </p:cNvPr>
          <p:cNvSpPr>
            <a:spLocks noGrp="1"/>
          </p:cNvSpPr>
          <p:nvPr>
            <p:ph type="ctrTitle"/>
          </p:nvPr>
        </p:nvSpPr>
        <p:spPr>
          <a:xfrm>
            <a:off x="719667" y="735613"/>
            <a:ext cx="8447514" cy="748346"/>
          </a:xfrm>
        </p:spPr>
        <p:txBody>
          <a:bodyPr anchor="b">
            <a:noAutofit/>
          </a:bodyPr>
          <a:lstStyle/>
          <a:p>
            <a:pPr algn="l"/>
            <a:r>
              <a:rPr lang="sv-SE" sz="3200"/>
              <a:t>Ersättningsartiklar till utgående artiklar</a:t>
            </a:r>
          </a:p>
        </p:txBody>
      </p:sp>
      <p:sp>
        <p:nvSpPr>
          <p:cNvPr id="3" name="textruta 2">
            <a:extLst>
              <a:ext uri="{FF2B5EF4-FFF2-40B4-BE49-F238E27FC236}">
                <a16:creationId xmlns:a16="http://schemas.microsoft.com/office/drawing/2014/main" id="{A94B67FA-E1BD-7D46-4DBD-65CB01C9CDCA}"/>
              </a:ext>
            </a:extLst>
          </p:cNvPr>
          <p:cNvSpPr txBox="1"/>
          <p:nvPr/>
        </p:nvSpPr>
        <p:spPr>
          <a:xfrm>
            <a:off x="719667" y="1567827"/>
            <a:ext cx="10108096" cy="4493538"/>
          </a:xfrm>
          <a:prstGeom prst="rect">
            <a:avLst/>
          </a:prstGeom>
          <a:noFill/>
        </p:spPr>
        <p:txBody>
          <a:bodyPr wrap="square" rtlCol="0">
            <a:spAutoFit/>
          </a:bodyPr>
          <a:lstStyle/>
          <a:p>
            <a:r>
              <a:rPr lang="sv-SE" sz="2200"/>
              <a:t>När en artikel utgångsmarkeras är det viktigt att den beställs </a:t>
            </a:r>
            <a:r>
              <a:rPr lang="sv-SE" sz="2200" u="sng"/>
              <a:t>tills lagret är slut</a:t>
            </a:r>
            <a:r>
              <a:rPr lang="sv-SE" sz="2200"/>
              <a:t> innan man börjar beställa den nya artikeln. Annars behöver vi kassera onödigt mycket artiklar vilket är dåligt för både ekonomin och miljön.</a:t>
            </a:r>
          </a:p>
          <a:p>
            <a:r>
              <a:rPr lang="sv-SE" sz="2200"/>
              <a:t> </a:t>
            </a:r>
          </a:p>
          <a:p>
            <a:r>
              <a:rPr lang="sv-SE" sz="2200"/>
              <a:t>Information om vilken artikel som ersätter den som utgår kommer upp på hemsidan och i beställarstöden när </a:t>
            </a:r>
            <a:r>
              <a:rPr lang="sv-SE" sz="2200" u="sng"/>
              <a:t>den utgående artikeln har inaktiverats</a:t>
            </a:r>
            <a:r>
              <a:rPr lang="sv-SE" sz="2200"/>
              <a:t>. Så fungerade det även i vårt gamla system.</a:t>
            </a:r>
          </a:p>
          <a:p>
            <a:r>
              <a:rPr lang="sv-SE" sz="2200"/>
              <a:t> </a:t>
            </a:r>
          </a:p>
          <a:p>
            <a:r>
              <a:rPr lang="sv-SE" sz="2200"/>
              <a:t>För lagerlagda artiklar, de som skickas via </a:t>
            </a:r>
            <a:r>
              <a:rPr lang="sv-SE" sz="2200" err="1"/>
              <a:t>OneMed</a:t>
            </a:r>
            <a:r>
              <a:rPr lang="sv-SE" sz="2200"/>
              <a:t>, får alla regioner information om vilken som är den ersättande artikeln via vårt ändringsmeddelande, samtidigt som originalartikeln utgångsmarkeras. Om det är information ni behöver som inte når er idag kan ni kontakta supporten.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010016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408EF-B494-2DA7-676A-9E234575C60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68701DA-CEE4-A428-DF55-BA49EC85D510}"/>
              </a:ext>
            </a:extLst>
          </p:cNvPr>
          <p:cNvSpPr>
            <a:spLocks noGrp="1"/>
          </p:cNvSpPr>
          <p:nvPr>
            <p:ph type="ctrTitle"/>
          </p:nvPr>
        </p:nvSpPr>
        <p:spPr>
          <a:xfrm>
            <a:off x="394253" y="660329"/>
            <a:ext cx="10433510" cy="748346"/>
          </a:xfrm>
        </p:spPr>
        <p:txBody>
          <a:bodyPr anchor="b">
            <a:noAutofit/>
          </a:bodyPr>
          <a:lstStyle/>
          <a:p>
            <a:r>
              <a:rPr lang="sv-SE" sz="3200"/>
              <a:t>Hitta de nya ersättande artiklarna till utgående artiklar</a:t>
            </a:r>
          </a:p>
        </p:txBody>
      </p:sp>
      <p:sp>
        <p:nvSpPr>
          <p:cNvPr id="3" name="textruta 2">
            <a:extLst>
              <a:ext uri="{FF2B5EF4-FFF2-40B4-BE49-F238E27FC236}">
                <a16:creationId xmlns:a16="http://schemas.microsoft.com/office/drawing/2014/main" id="{B9203F2D-DE1E-7FFD-0CBD-954CD66519AA}"/>
              </a:ext>
            </a:extLst>
          </p:cNvPr>
          <p:cNvSpPr txBox="1"/>
          <p:nvPr/>
        </p:nvSpPr>
        <p:spPr>
          <a:xfrm>
            <a:off x="719667" y="1520693"/>
            <a:ext cx="10108096"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rPr>
              <a:t>När avtal utgår och nya startar, finns det ett snabbt sätt att få en </a:t>
            </a:r>
            <a:r>
              <a:rPr kumimoji="0" lang="sv-SE" sz="2200" b="1" i="0" u="none" strike="noStrike" kern="1200" cap="none" spc="0" normalizeH="0" baseline="0" noProof="0">
                <a:ln>
                  <a:noFill/>
                </a:ln>
                <a:solidFill>
                  <a:srgbClr val="003E51"/>
                </a:solidFill>
                <a:effectLst/>
                <a:uLnTx/>
                <a:uFillTx/>
                <a:latin typeface="Franklin Gothic Book" panose="020B0503020102020204"/>
                <a:ea typeface="+mn-ea"/>
                <a:cs typeface="+mn-cs"/>
              </a:rPr>
              <a:t>sammanfattad lista </a:t>
            </a:r>
            <a:r>
              <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rPr>
              <a:t>på vilka artiklar som utgår och vilka artiklar som ersätter dessa, per avtalsgrupp: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rPr>
              <a:t>Tryck på Meny (tre streck uppe till vänster, under sökrutan)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rPr>
              <a:t>Välj </a:t>
            </a:r>
            <a:r>
              <a:rPr kumimoji="0" lang="sv-SE" sz="2200" b="0" i="1" u="none" strike="noStrike" kern="1200" cap="none" spc="0" normalizeH="0" baseline="0" noProof="0">
                <a:ln>
                  <a:noFill/>
                </a:ln>
                <a:solidFill>
                  <a:srgbClr val="003E51"/>
                </a:solidFill>
                <a:effectLst/>
                <a:uLnTx/>
                <a:uFillTx/>
                <a:latin typeface="Franklin Gothic Book" panose="020B0503020102020204"/>
                <a:ea typeface="+mn-ea"/>
                <a:cs typeface="+mn-cs"/>
              </a:rPr>
              <a:t>Avtalsgrupper</a:t>
            </a:r>
            <a:endPar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rPr>
              <a:t>Gå till berörd Avtalsgrupp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rPr>
              <a:t>Tryck på </a:t>
            </a:r>
            <a:r>
              <a:rPr kumimoji="0" lang="sv-SE" sz="2200" b="0" i="1" u="none" strike="noStrike" kern="1200" cap="none" spc="0" normalizeH="0" baseline="0" noProof="0">
                <a:ln>
                  <a:noFill/>
                </a:ln>
                <a:solidFill>
                  <a:srgbClr val="003E51"/>
                </a:solidFill>
                <a:effectLst/>
                <a:uLnTx/>
                <a:uFillTx/>
                <a:latin typeface="Franklin Gothic Book" panose="020B0503020102020204"/>
                <a:ea typeface="+mn-ea"/>
                <a:cs typeface="+mn-cs"/>
              </a:rPr>
              <a:t>Exportera i CSV-fil</a:t>
            </a:r>
            <a:endPar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rPr>
              <a:t>Öppna filen och spara som Excel-fil.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rPr>
              <a:t>I filen kommer ni se kolumnrubriken ”Ersatt av”. Alla artiklar som har en notering i denna kolumn </a:t>
            </a:r>
            <a:r>
              <a:rPr lang="sv-SE" sz="2200">
                <a:solidFill>
                  <a:srgbClr val="003E51"/>
                </a:solidFill>
                <a:latin typeface="Franklin Gothic Book" panose="020B0503020102020204"/>
              </a:rPr>
              <a:t>får</a:t>
            </a:r>
            <a:r>
              <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rPr>
              <a:t> en ersättare.</a:t>
            </a:r>
          </a:p>
        </p:txBody>
      </p:sp>
      <p:sp>
        <p:nvSpPr>
          <p:cNvPr id="4" name="textruta 3">
            <a:extLst>
              <a:ext uri="{FF2B5EF4-FFF2-40B4-BE49-F238E27FC236}">
                <a16:creationId xmlns:a16="http://schemas.microsoft.com/office/drawing/2014/main" id="{CBF42C31-5418-9F0D-B268-B4E3EF2FE534}"/>
              </a:ext>
            </a:extLst>
          </p:cNvPr>
          <p:cNvSpPr txBox="1"/>
          <p:nvPr/>
        </p:nvSpPr>
        <p:spPr>
          <a:xfrm>
            <a:off x="719667" y="5110586"/>
            <a:ext cx="92371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rgbClr val="003E51"/>
                </a:solidFill>
                <a:effectLst/>
                <a:uLnTx/>
                <a:uFillTx/>
                <a:latin typeface="Franklin Gothic Book" panose="020B0503020102020204"/>
                <a:ea typeface="+mn-ea"/>
                <a:cs typeface="+mn-cs"/>
              </a:rPr>
              <a:t>Notera: Informationen kommer även upp per artikel, när den utgående artikeln har blivit </a:t>
            </a:r>
            <a:r>
              <a:rPr kumimoji="0" lang="sv-SE" sz="2000" b="1" i="0" u="none" strike="noStrike" kern="1200" cap="none" spc="0" normalizeH="0" baseline="0" noProof="0">
                <a:ln>
                  <a:noFill/>
                </a:ln>
                <a:solidFill>
                  <a:srgbClr val="003E51"/>
                </a:solidFill>
                <a:effectLst/>
                <a:uLnTx/>
                <a:uFillTx/>
                <a:latin typeface="Franklin Gothic Book" panose="020B0503020102020204"/>
                <a:ea typeface="+mn-ea"/>
                <a:cs typeface="+mn-cs"/>
              </a:rPr>
              <a:t>inaktiv</a:t>
            </a:r>
            <a:r>
              <a:rPr kumimoji="0" lang="sv-SE" sz="2000" b="0" i="0" u="none" strike="noStrike" kern="1200" cap="none" spc="0" normalizeH="0" baseline="0" noProof="0">
                <a:ln>
                  <a:noFill/>
                </a:ln>
                <a:solidFill>
                  <a:srgbClr val="003E51"/>
                </a:solidFill>
                <a:effectLst/>
                <a:uLnTx/>
                <a:uFillTx/>
                <a:latin typeface="Franklin Gothic Book" panose="020B0503020102020204"/>
                <a:ea typeface="+mn-ea"/>
                <a:cs typeface="+mn-cs"/>
              </a:rPr>
              <a:t> (dvs, när ni hittar den under </a:t>
            </a:r>
            <a:r>
              <a:rPr kumimoji="0" lang="sv-SE" sz="2000" b="0" i="1" u="none" strike="noStrike" kern="1200" cap="none" spc="0" normalizeH="0" baseline="0" noProof="0">
                <a:ln>
                  <a:noFill/>
                </a:ln>
                <a:solidFill>
                  <a:srgbClr val="003E51"/>
                </a:solidFill>
                <a:effectLst/>
                <a:uLnTx/>
                <a:uFillTx/>
                <a:latin typeface="Franklin Gothic Book" panose="020B0503020102020204"/>
                <a:ea typeface="+mn-ea"/>
                <a:cs typeface="+mn-cs"/>
              </a:rPr>
              <a:t>visa inaktiva artiklar</a:t>
            </a:r>
            <a:r>
              <a:rPr kumimoji="0" lang="sv-SE" sz="2000" b="0" i="0" u="none" strike="noStrike" kern="1200" cap="none" spc="0" normalizeH="0" baseline="0" noProof="0">
                <a:ln>
                  <a:noFill/>
                </a:ln>
                <a:solidFill>
                  <a:srgbClr val="003E51"/>
                </a:solidFill>
                <a:effectLst/>
                <a:uLnTx/>
                <a:uFillTx/>
                <a:latin typeface="Franklin Gothic Book" panose="020B0503020102020204"/>
                <a:ea typeface="+mn-ea"/>
                <a:cs typeface="+mn-cs"/>
              </a:rPr>
              <a:t>).</a:t>
            </a:r>
          </a:p>
        </p:txBody>
      </p:sp>
    </p:spTree>
    <p:extLst>
      <p:ext uri="{BB962C8B-B14F-4D97-AF65-F5344CB8AC3E}">
        <p14:creationId xmlns:p14="http://schemas.microsoft.com/office/powerpoint/2010/main" val="354951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D9625-81E9-091C-2A9D-721197D223E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500308B-0CCB-24B4-D06E-E4AAA2C20D50}"/>
              </a:ext>
            </a:extLst>
          </p:cNvPr>
          <p:cNvSpPr>
            <a:spLocks noGrp="1"/>
          </p:cNvSpPr>
          <p:nvPr>
            <p:ph type="ctrTitle"/>
          </p:nvPr>
        </p:nvSpPr>
        <p:spPr>
          <a:xfrm>
            <a:off x="719667" y="731114"/>
            <a:ext cx="8144817" cy="748346"/>
          </a:xfrm>
        </p:spPr>
        <p:txBody>
          <a:bodyPr anchor="b">
            <a:noAutofit/>
          </a:bodyPr>
          <a:lstStyle/>
          <a:p>
            <a:pPr algn="l"/>
            <a:r>
              <a:rPr lang="sv-SE" sz="3200"/>
              <a:t>Varuförsörjningens nya artikelnummer</a:t>
            </a:r>
          </a:p>
        </p:txBody>
      </p:sp>
      <p:sp>
        <p:nvSpPr>
          <p:cNvPr id="3" name="textruta 2">
            <a:extLst>
              <a:ext uri="{FF2B5EF4-FFF2-40B4-BE49-F238E27FC236}">
                <a16:creationId xmlns:a16="http://schemas.microsoft.com/office/drawing/2014/main" id="{50A7F028-4B58-4C55-5F2C-D7A6B2B701E6}"/>
              </a:ext>
            </a:extLst>
          </p:cNvPr>
          <p:cNvSpPr txBox="1"/>
          <p:nvPr/>
        </p:nvSpPr>
        <p:spPr>
          <a:xfrm>
            <a:off x="719667" y="1944817"/>
            <a:ext cx="10108096"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a:solidFill>
                  <a:srgbClr val="003E51"/>
                </a:solidFill>
                <a:latin typeface="Franklin Gothic Book" panose="020B0503020102020204"/>
              </a:rPr>
              <a:t>Tidigare hade alla artiklar som lagerläggs av OneMed ett 5-siffrigt VF-artikelnummer. Alla övriga artiklar hade leverantörens artikelnummer synligt.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2200">
                <a:solidFill>
                  <a:srgbClr val="003E51"/>
                </a:solidFill>
                <a:latin typeface="Franklin Gothic Book" panose="020B0503020102020204"/>
              </a:rPr>
              <a:t>Idag får </a:t>
            </a:r>
            <a:r>
              <a:rPr lang="sv-SE" sz="2200" b="1" i="1">
                <a:solidFill>
                  <a:srgbClr val="003E51"/>
                </a:solidFill>
                <a:latin typeface="Franklin Gothic Book" panose="020B0503020102020204"/>
              </a:rPr>
              <a:t>alla nya </a:t>
            </a:r>
            <a:r>
              <a:rPr lang="sv-SE" sz="2200">
                <a:solidFill>
                  <a:srgbClr val="003E51"/>
                </a:solidFill>
                <a:latin typeface="Franklin Gothic Book" panose="020B0503020102020204"/>
              </a:rPr>
              <a:t>artiklar (dvs, de som </a:t>
            </a:r>
            <a:r>
              <a:rPr lang="sv-SE" sz="2200" b="1">
                <a:solidFill>
                  <a:srgbClr val="003E51"/>
                </a:solidFill>
                <a:latin typeface="Franklin Gothic Book" panose="020B0503020102020204"/>
              </a:rPr>
              <a:t>aldrig</a:t>
            </a:r>
            <a:r>
              <a:rPr lang="sv-SE" sz="2200">
                <a:solidFill>
                  <a:srgbClr val="003E51"/>
                </a:solidFill>
                <a:latin typeface="Franklin Gothic Book" panose="020B0503020102020204"/>
              </a:rPr>
              <a:t> har varit upphandlade tidigare) ett VF-artikelnummer som startar på VF7XXXXXX, oavsett om de lagerläggs eller inte. Det går därför inte längre att se på VF-artikelnumret om artikeln lagerläggs hos </a:t>
            </a:r>
            <a:r>
              <a:rPr lang="sv-SE" sz="2200" err="1">
                <a:solidFill>
                  <a:srgbClr val="003E51"/>
                </a:solidFill>
                <a:latin typeface="Franklin Gothic Book" panose="020B0503020102020204"/>
              </a:rPr>
              <a:t>OneMed</a:t>
            </a:r>
            <a:r>
              <a:rPr lang="sv-SE" sz="2200">
                <a:solidFill>
                  <a:srgbClr val="003E51"/>
                </a:solidFill>
                <a:latin typeface="Franklin Gothic Book" panose="020B050302010202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200">
              <a:solidFill>
                <a:srgbClr val="003E51"/>
              </a:solidFill>
              <a:latin typeface="Franklin Gothic Book" panose="020B05030201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rPr>
              <a:t>Artiklar som funnits upphandlade innan senaste avtalsperiod, återaktiveras med det artikelnummer de hade då.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206650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662B3-FA65-EC9E-A0E3-4275364FB0F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C398187-B9DE-FF9A-15BA-2060472400B3}"/>
              </a:ext>
            </a:extLst>
          </p:cNvPr>
          <p:cNvSpPr>
            <a:spLocks noGrp="1"/>
          </p:cNvSpPr>
          <p:nvPr>
            <p:ph type="ctrTitle"/>
          </p:nvPr>
        </p:nvSpPr>
        <p:spPr>
          <a:xfrm>
            <a:off x="326189" y="903807"/>
            <a:ext cx="10433510" cy="748346"/>
          </a:xfrm>
        </p:spPr>
        <p:txBody>
          <a:bodyPr anchor="b">
            <a:noAutofit/>
          </a:bodyPr>
          <a:lstStyle/>
          <a:p>
            <a:r>
              <a:rPr lang="sv-SE" sz="3200"/>
              <a:t>Hur ser jag om en artikel lagerläggs hos logistikpartner?</a:t>
            </a:r>
          </a:p>
        </p:txBody>
      </p:sp>
      <p:sp>
        <p:nvSpPr>
          <p:cNvPr id="3" name="textruta 2">
            <a:extLst>
              <a:ext uri="{FF2B5EF4-FFF2-40B4-BE49-F238E27FC236}">
                <a16:creationId xmlns:a16="http://schemas.microsoft.com/office/drawing/2014/main" id="{79F104CC-B7C6-A89B-C944-3E5C9E95C0AA}"/>
              </a:ext>
            </a:extLst>
          </p:cNvPr>
          <p:cNvSpPr txBox="1"/>
          <p:nvPr/>
        </p:nvSpPr>
        <p:spPr>
          <a:xfrm>
            <a:off x="406400" y="1652153"/>
            <a:ext cx="7302313"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rPr>
              <a:t>När du söker på en artikel (alt. går in på respektive avtalsgrupp där du kan se alla artiklar i avtalsgruppen) använder du filterfunktionen som finns till vänster på sidan.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200">
              <a:solidFill>
                <a:srgbClr val="003E51"/>
              </a:solidFill>
              <a:latin typeface="Franklin Gothic Book" panose="020B05030201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rPr>
              <a:t>Här väljer du ”Levereras av” och klickar i om du vill se de artiklar som levereras av logistikpartner eller direkt från leverantör.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200">
              <a:solidFill>
                <a:srgbClr val="003E51"/>
              </a:solidFill>
              <a:latin typeface="Franklin Gothic Book" panose="020B05030201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rPr>
              <a:t>Alla artiklar </a:t>
            </a:r>
            <a:r>
              <a:rPr kumimoji="0" lang="sv-SE" sz="2200" b="0" i="0" u="sng" strike="noStrike" kern="1200" cap="none" spc="0" normalizeH="0" baseline="0" noProof="0">
                <a:ln>
                  <a:noFill/>
                </a:ln>
                <a:solidFill>
                  <a:srgbClr val="003E51"/>
                </a:solidFill>
                <a:effectLst/>
                <a:uLnTx/>
                <a:uFillTx/>
                <a:latin typeface="Franklin Gothic Book" panose="020B0503020102020204"/>
                <a:ea typeface="+mn-ea"/>
                <a:cs typeface="+mn-cs"/>
              </a:rPr>
              <a:t>ska</a:t>
            </a:r>
            <a:r>
              <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rPr>
              <a:t> finnas tillgängliga i era beställarstöd oavsett var artikeln levereras från. Om ni inte hittar artikeln, ska ni i första hand vända er till de som hanterar ert beställarstöd i er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200" b="0" i="0" u="none" strike="noStrike" kern="1200" cap="none" spc="0" normalizeH="0" baseline="0" noProof="0">
              <a:ln>
                <a:noFill/>
              </a:ln>
              <a:solidFill>
                <a:srgbClr val="003E51"/>
              </a:solidFill>
              <a:effectLst/>
              <a:uLnTx/>
              <a:uFillTx/>
              <a:latin typeface="Franklin Gothic Book" panose="020B0503020102020204"/>
              <a:ea typeface="+mn-ea"/>
              <a:cs typeface="+mn-cs"/>
            </a:endParaRPr>
          </a:p>
        </p:txBody>
      </p:sp>
      <p:pic>
        <p:nvPicPr>
          <p:cNvPr id="5" name="Bildobjekt 4">
            <a:extLst>
              <a:ext uri="{FF2B5EF4-FFF2-40B4-BE49-F238E27FC236}">
                <a16:creationId xmlns:a16="http://schemas.microsoft.com/office/drawing/2014/main" id="{2CECD37C-5AAE-1B78-7CA1-D9C083A814CA}"/>
              </a:ext>
            </a:extLst>
          </p:cNvPr>
          <p:cNvPicPr>
            <a:picLocks noChangeAspect="1"/>
          </p:cNvPicPr>
          <p:nvPr/>
        </p:nvPicPr>
        <p:blipFill>
          <a:blip r:embed="rId2"/>
          <a:stretch>
            <a:fillRect/>
          </a:stretch>
        </p:blipFill>
        <p:spPr>
          <a:xfrm>
            <a:off x="7594134" y="1880015"/>
            <a:ext cx="2329126" cy="4286771"/>
          </a:xfrm>
          <a:prstGeom prst="rect">
            <a:avLst/>
          </a:prstGeom>
          <a:ln>
            <a:noFill/>
          </a:ln>
          <a:effectLst>
            <a:softEdge rad="112500"/>
          </a:effectLst>
        </p:spPr>
      </p:pic>
      <p:sp>
        <p:nvSpPr>
          <p:cNvPr id="6" name="Rektangel: rundade hörn 5">
            <a:extLst>
              <a:ext uri="{FF2B5EF4-FFF2-40B4-BE49-F238E27FC236}">
                <a16:creationId xmlns:a16="http://schemas.microsoft.com/office/drawing/2014/main" id="{81840559-ED0E-E8D5-10A3-BCE5E301F978}"/>
              </a:ext>
            </a:extLst>
          </p:cNvPr>
          <p:cNvSpPr/>
          <p:nvPr/>
        </p:nvSpPr>
        <p:spPr>
          <a:xfrm>
            <a:off x="7708713" y="4262996"/>
            <a:ext cx="2099968" cy="100899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09849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9EF30B-C16C-0762-53EB-B58E901E47A6}"/>
              </a:ext>
            </a:extLst>
          </p:cNvPr>
          <p:cNvSpPr>
            <a:spLocks noGrp="1"/>
          </p:cNvSpPr>
          <p:nvPr>
            <p:ph type="title"/>
          </p:nvPr>
        </p:nvSpPr>
        <p:spPr/>
        <p:txBody>
          <a:bodyPr/>
          <a:lstStyle/>
          <a:p>
            <a:r>
              <a:rPr lang="sv-SE"/>
              <a:t>Orka reklamera!</a:t>
            </a:r>
          </a:p>
        </p:txBody>
      </p:sp>
      <p:sp>
        <p:nvSpPr>
          <p:cNvPr id="4" name="Platshållare för text 3">
            <a:extLst>
              <a:ext uri="{FF2B5EF4-FFF2-40B4-BE49-F238E27FC236}">
                <a16:creationId xmlns:a16="http://schemas.microsoft.com/office/drawing/2014/main" id="{876CD80A-BB51-8B76-734D-0C647F8FB29D}"/>
              </a:ext>
            </a:extLst>
          </p:cNvPr>
          <p:cNvSpPr>
            <a:spLocks noGrp="1"/>
          </p:cNvSpPr>
          <p:nvPr>
            <p:ph type="body" sz="half" idx="2"/>
          </p:nvPr>
        </p:nvSpPr>
        <p:spPr/>
        <p:txBody>
          <a:bodyPr/>
          <a:lstStyle/>
          <a:p>
            <a:r>
              <a:rPr lang="sv-SE"/>
              <a:t>Vi påminner om vikten av att ni orkar göra reklamationer!</a:t>
            </a:r>
          </a:p>
          <a:p>
            <a:r>
              <a:rPr lang="sv-SE">
                <a:hlinkClick r:id="rId2"/>
              </a:rPr>
              <a:t>Reklamationer och synpunkter - Varuförsörjningen</a:t>
            </a:r>
            <a:endParaRPr lang="sv-SE"/>
          </a:p>
        </p:txBody>
      </p:sp>
      <p:sp>
        <p:nvSpPr>
          <p:cNvPr id="5" name="Platshållare för bildnummer 4">
            <a:extLst>
              <a:ext uri="{FF2B5EF4-FFF2-40B4-BE49-F238E27FC236}">
                <a16:creationId xmlns:a16="http://schemas.microsoft.com/office/drawing/2014/main" id="{706B3C84-768C-AFEF-F401-93E338DB0441}"/>
              </a:ext>
            </a:extLst>
          </p:cNvPr>
          <p:cNvSpPr>
            <a:spLocks noGrp="1"/>
          </p:cNvSpPr>
          <p:nvPr>
            <p:ph type="sldNum" sz="quarter" idx="4"/>
          </p:nvPr>
        </p:nvSpPr>
        <p:spPr/>
        <p:txBody>
          <a:bodyPr/>
          <a:lstStyle/>
          <a:p>
            <a:fld id="{0769BCD4-96F0-9B47-87F8-23D356D830A6}" type="slidenum">
              <a:rPr lang="sv-SE" smtClean="0"/>
              <a:pPr/>
              <a:t>17</a:t>
            </a:fld>
            <a:endParaRPr lang="sv-SE"/>
          </a:p>
        </p:txBody>
      </p:sp>
      <p:pic>
        <p:nvPicPr>
          <p:cNvPr id="6" name="Platshållare för bild 5">
            <a:extLst>
              <a:ext uri="{FF2B5EF4-FFF2-40B4-BE49-F238E27FC236}">
                <a16:creationId xmlns:a16="http://schemas.microsoft.com/office/drawing/2014/main" id="{79D88C7A-35B1-CDF1-732A-C7A7D7706EBA}"/>
              </a:ext>
            </a:extLst>
          </p:cNvPr>
          <p:cNvPicPr>
            <a:picLocks noGrp="1" noChangeAspect="1"/>
          </p:cNvPicPr>
          <p:nvPr>
            <p:ph type="pic" idx="1"/>
          </p:nvPr>
        </p:nvPicPr>
        <p:blipFill>
          <a:blip r:embed="rId3"/>
          <a:srcRect t="872" b="872"/>
          <a:stretch/>
        </p:blipFill>
        <p:spPr>
          <a:xfrm>
            <a:off x="6096000" y="0"/>
            <a:ext cx="6096000" cy="6421438"/>
          </a:xfrm>
          <a:prstGeom prst="rect">
            <a:avLst/>
          </a:prstGeom>
        </p:spPr>
      </p:pic>
    </p:spTree>
    <p:extLst>
      <p:ext uri="{BB962C8B-B14F-4D97-AF65-F5344CB8AC3E}">
        <p14:creationId xmlns:p14="http://schemas.microsoft.com/office/powerpoint/2010/main" val="2348324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408EF-B494-2DA7-676A-9E234575C60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68701DA-CEE4-A428-DF55-BA49EC85D510}"/>
              </a:ext>
            </a:extLst>
          </p:cNvPr>
          <p:cNvSpPr>
            <a:spLocks noGrp="1"/>
          </p:cNvSpPr>
          <p:nvPr>
            <p:ph type="ctrTitle"/>
          </p:nvPr>
        </p:nvSpPr>
        <p:spPr>
          <a:xfrm>
            <a:off x="2335559" y="1656924"/>
            <a:ext cx="7084485" cy="1636676"/>
          </a:xfrm>
        </p:spPr>
        <p:txBody>
          <a:bodyPr anchor="b">
            <a:normAutofit/>
          </a:bodyPr>
          <a:lstStyle/>
          <a:p>
            <a:r>
              <a:rPr lang="sv-SE"/>
              <a:t>Nästa möte 22 april klockan 14.00</a:t>
            </a:r>
          </a:p>
        </p:txBody>
      </p:sp>
    </p:spTree>
    <p:extLst>
      <p:ext uri="{BB962C8B-B14F-4D97-AF65-F5344CB8AC3E}">
        <p14:creationId xmlns:p14="http://schemas.microsoft.com/office/powerpoint/2010/main" val="379702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B22451-3E28-25E5-4597-78F6A9064D4E}"/>
              </a:ext>
            </a:extLst>
          </p:cNvPr>
          <p:cNvSpPr>
            <a:spLocks noGrp="1"/>
          </p:cNvSpPr>
          <p:nvPr>
            <p:ph type="ctrTitle"/>
          </p:nvPr>
        </p:nvSpPr>
        <p:spPr>
          <a:xfrm>
            <a:off x="1127862" y="544117"/>
            <a:ext cx="5621730" cy="1636676"/>
          </a:xfrm>
        </p:spPr>
        <p:txBody>
          <a:bodyPr anchor="b">
            <a:normAutofit/>
          </a:bodyPr>
          <a:lstStyle/>
          <a:p>
            <a:r>
              <a:rPr lang="sv-SE"/>
              <a:t>Frågor?</a:t>
            </a:r>
          </a:p>
        </p:txBody>
      </p:sp>
      <p:pic>
        <p:nvPicPr>
          <p:cNvPr id="5" name="Bild 4" descr="Frågor med hel fyllning">
            <a:extLst>
              <a:ext uri="{FF2B5EF4-FFF2-40B4-BE49-F238E27FC236}">
                <a16:creationId xmlns:a16="http://schemas.microsoft.com/office/drawing/2014/main" id="{3DC2E03E-E50A-C48D-88E5-90357DDF6728}"/>
              </a:ext>
            </a:extLst>
          </p:cNvPr>
          <p:cNvPicPr>
            <a:picLocks noChangeAspect="1"/>
          </p:cNvPicPr>
          <p:nvPr/>
        </p:nvPicPr>
        <p:blipFill>
          <a:blip r:embed="rId2">
            <a:duotone>
              <a:schemeClr val="bg2">
                <a:shade val="45000"/>
                <a:satMod val="135000"/>
              </a:schemeClr>
              <a:prstClr val="white"/>
            </a:duotone>
            <a:extLst>
              <a:ext uri="{96DAC541-7B7A-43D3-8B79-37D633B846F1}">
                <asvg:svgBlip xmlns:asvg="http://schemas.microsoft.com/office/drawing/2016/SVG/main" r:embed="rId3"/>
              </a:ext>
            </a:extLst>
          </a:blip>
          <a:stretch>
            <a:fillRect/>
          </a:stretch>
        </p:blipFill>
        <p:spPr>
          <a:xfrm>
            <a:off x="5646656" y="1919950"/>
            <a:ext cx="3277287" cy="3277287"/>
          </a:xfrm>
          <a:prstGeom prst="rect">
            <a:avLst/>
          </a:prstGeom>
        </p:spPr>
      </p:pic>
    </p:spTree>
    <p:extLst>
      <p:ext uri="{BB962C8B-B14F-4D97-AF65-F5344CB8AC3E}">
        <p14:creationId xmlns:p14="http://schemas.microsoft.com/office/powerpoint/2010/main" val="340391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5A1D8DF-9A22-8A0A-BA9B-06E52ED90745}"/>
              </a:ext>
            </a:extLst>
          </p:cNvPr>
          <p:cNvSpPr>
            <a:spLocks noGrp="1"/>
          </p:cNvSpPr>
          <p:nvPr>
            <p:ph type="title"/>
          </p:nvPr>
        </p:nvSpPr>
        <p:spPr>
          <a:xfrm>
            <a:off x="544585" y="652487"/>
            <a:ext cx="6518544" cy="1314006"/>
          </a:xfrm>
        </p:spPr>
        <p:txBody>
          <a:bodyPr anchor="b">
            <a:normAutofit/>
          </a:bodyPr>
          <a:lstStyle/>
          <a:p>
            <a:r>
              <a:rPr lang="sv-SE"/>
              <a:t>Agenda</a:t>
            </a:r>
            <a:br>
              <a:rPr lang="sv-SE"/>
            </a:br>
            <a:endParaRPr lang="sv-SE"/>
          </a:p>
        </p:txBody>
      </p:sp>
      <p:pic>
        <p:nvPicPr>
          <p:cNvPr id="7" name="Picture 6" descr="Anteckning av en avtalad tid i en almanacka">
            <a:extLst>
              <a:ext uri="{FF2B5EF4-FFF2-40B4-BE49-F238E27FC236}">
                <a16:creationId xmlns:a16="http://schemas.microsoft.com/office/drawing/2014/main" id="{60481E9C-35D0-38C1-E8A6-D28BA373F8E1}"/>
              </a:ext>
            </a:extLst>
          </p:cNvPr>
          <p:cNvPicPr>
            <a:picLocks noChangeAspect="1"/>
          </p:cNvPicPr>
          <p:nvPr/>
        </p:nvPicPr>
        <p:blipFill>
          <a:blip r:embed="rId2"/>
          <a:srcRect r="36637" b="1"/>
          <a:stretch>
            <a:fillRect/>
          </a:stretch>
        </p:blipFill>
        <p:spPr>
          <a:xfrm>
            <a:off x="544585" y="1707503"/>
            <a:ext cx="4215095" cy="4440378"/>
          </a:xfrm>
          <a:prstGeom prst="rect">
            <a:avLst/>
          </a:prstGeom>
          <a:noFill/>
        </p:spPr>
      </p:pic>
      <p:sp>
        <p:nvSpPr>
          <p:cNvPr id="5" name="Platshållare för innehåll 4">
            <a:extLst>
              <a:ext uri="{FF2B5EF4-FFF2-40B4-BE49-F238E27FC236}">
                <a16:creationId xmlns:a16="http://schemas.microsoft.com/office/drawing/2014/main" id="{2CF24545-472F-BA0D-A434-44D1401C821D}"/>
              </a:ext>
            </a:extLst>
          </p:cNvPr>
          <p:cNvSpPr>
            <a:spLocks noGrp="1"/>
          </p:cNvSpPr>
          <p:nvPr>
            <p:ph type="body" sz="half" idx="2"/>
          </p:nvPr>
        </p:nvSpPr>
        <p:spPr>
          <a:xfrm>
            <a:off x="839788" y="2437028"/>
            <a:ext cx="4273750" cy="3454262"/>
          </a:xfrm>
        </p:spPr>
        <p:txBody>
          <a:bodyPr>
            <a:normAutofit/>
          </a:bodyPr>
          <a:lstStyle/>
          <a:p>
            <a:pPr marL="0" indent="0">
              <a:buNone/>
            </a:pPr>
            <a:endParaRPr lang="sv-SE"/>
          </a:p>
          <a:p>
            <a:endParaRPr lang="sv-SE"/>
          </a:p>
        </p:txBody>
      </p:sp>
      <p:sp>
        <p:nvSpPr>
          <p:cNvPr id="11" name="Slide Number Placeholder 4">
            <a:extLst>
              <a:ext uri="{FF2B5EF4-FFF2-40B4-BE49-F238E27FC236}">
                <a16:creationId xmlns:a16="http://schemas.microsoft.com/office/drawing/2014/main" id="{D874054E-3804-1A92-8F35-9174556923C8}"/>
              </a:ext>
            </a:extLst>
          </p:cNvPr>
          <p:cNvSpPr>
            <a:spLocks noGrp="1"/>
          </p:cNvSpPr>
          <p:nvPr>
            <p:ph type="sldNum" sz="quarter" idx="4"/>
          </p:nvPr>
        </p:nvSpPr>
        <p:spPr>
          <a:xfrm>
            <a:off x="8794503" y="92309"/>
            <a:ext cx="3230880" cy="340870"/>
          </a:xfrm>
        </p:spPr>
        <p:txBody>
          <a:bodyPr/>
          <a:lstStyle/>
          <a:p>
            <a:pPr>
              <a:spcAft>
                <a:spcPts val="600"/>
              </a:spcAft>
            </a:pPr>
            <a:fld id="{0769BCD4-96F0-9B47-87F8-23D356D830A6}" type="slidenum">
              <a:rPr lang="sv-SE" smtClean="0"/>
              <a:pPr>
                <a:spcAft>
                  <a:spcPts val="600"/>
                </a:spcAft>
              </a:pPr>
              <a:t>2</a:t>
            </a:fld>
            <a:endParaRPr lang="sv-SE"/>
          </a:p>
        </p:txBody>
      </p:sp>
      <p:sp>
        <p:nvSpPr>
          <p:cNvPr id="2" name="textruta 1">
            <a:extLst>
              <a:ext uri="{FF2B5EF4-FFF2-40B4-BE49-F238E27FC236}">
                <a16:creationId xmlns:a16="http://schemas.microsoft.com/office/drawing/2014/main" id="{784032F5-F9B8-20C0-5D08-11E561019B4D}"/>
              </a:ext>
            </a:extLst>
          </p:cNvPr>
          <p:cNvSpPr txBox="1"/>
          <p:nvPr/>
        </p:nvSpPr>
        <p:spPr>
          <a:xfrm>
            <a:off x="5917915" y="1707503"/>
            <a:ext cx="5291191" cy="4431983"/>
          </a:xfrm>
          <a:prstGeom prst="rect">
            <a:avLst/>
          </a:prstGeom>
          <a:noFill/>
        </p:spPr>
        <p:txBody>
          <a:bodyPr wrap="square" rtlCol="0">
            <a:spAutoFit/>
          </a:bodyPr>
          <a:lstStyle/>
          <a:p>
            <a:pPr marL="342900" indent="-342900">
              <a:buFont typeface="Arial" panose="020B0604020202020204" pitchFamily="34" charset="0"/>
              <a:buChar char="•"/>
            </a:pPr>
            <a:r>
              <a:rPr lang="sv-SE" sz="2400"/>
              <a:t>Delta i upphandling - EKG</a:t>
            </a:r>
          </a:p>
          <a:p>
            <a:pPr marL="342900" indent="-342900">
              <a:buFont typeface="Arial" panose="020B0604020202020204" pitchFamily="34" charset="0"/>
              <a:buChar char="•"/>
            </a:pPr>
            <a:r>
              <a:rPr lang="sv-SE" sz="2400"/>
              <a:t>Information hemsida</a:t>
            </a:r>
          </a:p>
          <a:p>
            <a:pPr marL="342900" indent="-342900">
              <a:buFont typeface="Arial" panose="020B0604020202020204" pitchFamily="34" charset="0"/>
              <a:buChar char="•"/>
            </a:pPr>
            <a:r>
              <a:rPr lang="sv-SE" sz="2400"/>
              <a:t>Kemisk-tekniska produkter</a:t>
            </a:r>
          </a:p>
          <a:p>
            <a:pPr marL="342900" indent="-342900">
              <a:buFont typeface="Arial" panose="020B0604020202020204" pitchFamily="34" charset="0"/>
              <a:buChar char="•"/>
            </a:pPr>
            <a:r>
              <a:rPr lang="sv-SE" sz="2400" err="1"/>
              <a:t>Miljökemist</a:t>
            </a:r>
            <a:endParaRPr lang="sv-SE" sz="2400"/>
          </a:p>
          <a:p>
            <a:pPr marL="342900" indent="-342900">
              <a:buFont typeface="Arial" panose="020B0604020202020204" pitchFamily="34" charset="0"/>
              <a:buChar char="•"/>
            </a:pPr>
            <a:r>
              <a:rPr lang="sv-SE" sz="2400"/>
              <a:t>Gynekologiska specialprodukter</a:t>
            </a:r>
          </a:p>
          <a:p>
            <a:pPr marL="342900" indent="-342900">
              <a:buFont typeface="Arial" panose="020B0604020202020204" pitchFamily="34" charset="0"/>
              <a:buChar char="•"/>
            </a:pPr>
            <a:r>
              <a:rPr lang="sv-SE" sz="2400"/>
              <a:t>Kondomer</a:t>
            </a:r>
          </a:p>
          <a:p>
            <a:pPr marL="342900" indent="-342900">
              <a:buFont typeface="Arial" panose="020B0604020202020204" pitchFamily="34" charset="0"/>
              <a:buChar char="•"/>
            </a:pPr>
            <a:r>
              <a:rPr lang="sv-SE" sz="2400"/>
              <a:t>Ersättningsartiklar till utgående produkter</a:t>
            </a:r>
          </a:p>
          <a:p>
            <a:pPr marL="342900" indent="-342900">
              <a:buFont typeface="Arial" panose="020B0604020202020204" pitchFamily="34" charset="0"/>
              <a:buChar char="•"/>
            </a:pPr>
            <a:r>
              <a:rPr lang="sv-SE" sz="2400"/>
              <a:t>Varuförsörjningens nya artikelnummer</a:t>
            </a:r>
          </a:p>
          <a:p>
            <a:pPr marL="342900" indent="-342900">
              <a:buFont typeface="Arial" panose="020B0604020202020204" pitchFamily="34" charset="0"/>
              <a:buChar char="•"/>
            </a:pPr>
            <a:r>
              <a:rPr lang="sv-SE" sz="2400"/>
              <a:t>Frågor</a:t>
            </a:r>
          </a:p>
          <a:p>
            <a:endParaRPr lang="sv-SE"/>
          </a:p>
        </p:txBody>
      </p:sp>
    </p:spTree>
    <p:extLst>
      <p:ext uri="{BB962C8B-B14F-4D97-AF65-F5344CB8AC3E}">
        <p14:creationId xmlns:p14="http://schemas.microsoft.com/office/powerpoint/2010/main" val="2067853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F23D47-A659-CAE4-32B3-833FC1DF098F}"/>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36706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6BC45-A33E-6ED2-C870-31C106D3DDE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3E6D959-D20E-5074-21F7-5A64EC52B4D0}"/>
              </a:ext>
            </a:extLst>
          </p:cNvPr>
          <p:cNvSpPr>
            <a:spLocks noGrp="1"/>
          </p:cNvSpPr>
          <p:nvPr>
            <p:ph type="title"/>
          </p:nvPr>
        </p:nvSpPr>
        <p:spPr>
          <a:xfrm>
            <a:off x="736420" y="675861"/>
            <a:ext cx="7405715" cy="996491"/>
          </a:xfrm>
        </p:spPr>
        <p:txBody>
          <a:bodyPr/>
          <a:lstStyle/>
          <a:p>
            <a:r>
              <a:rPr lang="sv-SE"/>
              <a:t>Delta i upphandling - EKG</a:t>
            </a:r>
          </a:p>
        </p:txBody>
      </p:sp>
      <p:sp>
        <p:nvSpPr>
          <p:cNvPr id="5" name="Platshållare för bildnummer 4">
            <a:extLst>
              <a:ext uri="{FF2B5EF4-FFF2-40B4-BE49-F238E27FC236}">
                <a16:creationId xmlns:a16="http://schemas.microsoft.com/office/drawing/2014/main" id="{01B4C1B9-1C6A-DD83-A1B3-B47C2986D6DD}"/>
              </a:ext>
            </a:extLst>
          </p:cNvPr>
          <p:cNvSpPr>
            <a:spLocks noGrp="1"/>
          </p:cNvSpPr>
          <p:nvPr>
            <p:ph type="sldNum" sz="quarter" idx="4"/>
          </p:nvPr>
        </p:nvSpPr>
        <p:spPr/>
        <p:txBody>
          <a:bodyPr/>
          <a:lstStyle/>
          <a:p>
            <a:fld id="{0769BCD4-96F0-9B47-87F8-23D356D830A6}" type="slidenum">
              <a:rPr lang="sv-SE" smtClean="0"/>
              <a:pPr/>
              <a:t>3</a:t>
            </a:fld>
            <a:endParaRPr lang="sv-SE"/>
          </a:p>
        </p:txBody>
      </p:sp>
      <p:sp>
        <p:nvSpPr>
          <p:cNvPr id="3" name="textruta 2">
            <a:extLst>
              <a:ext uri="{FF2B5EF4-FFF2-40B4-BE49-F238E27FC236}">
                <a16:creationId xmlns:a16="http://schemas.microsoft.com/office/drawing/2014/main" id="{841FDE4C-4A57-D425-AC77-608EC6C63ED4}"/>
              </a:ext>
            </a:extLst>
          </p:cNvPr>
          <p:cNvSpPr txBox="1"/>
          <p:nvPr/>
        </p:nvSpPr>
        <p:spPr>
          <a:xfrm>
            <a:off x="729465" y="2208944"/>
            <a:ext cx="10037852" cy="3539430"/>
          </a:xfrm>
          <a:prstGeom prst="rect">
            <a:avLst/>
          </a:prstGeom>
          <a:noFill/>
        </p:spPr>
        <p:txBody>
          <a:bodyPr wrap="square" rtlCol="0">
            <a:spAutoFit/>
          </a:bodyPr>
          <a:lstStyle/>
          <a:p>
            <a:pPr marL="342900" indent="-342900">
              <a:buFont typeface="Arial" panose="020B0604020202020204" pitchFamily="34" charset="0"/>
              <a:buChar char="•"/>
            </a:pPr>
            <a:r>
              <a:rPr lang="sv-SE" sz="2200"/>
              <a:t>EKG, blodtrycksmätare och registerpapper – uppstartsmöte 26/3, kl. 14.00 -16.30</a:t>
            </a:r>
            <a:br>
              <a:rPr lang="sv-SE" sz="2200"/>
            </a:br>
            <a:endParaRPr lang="sv-SE" sz="2200"/>
          </a:p>
          <a:p>
            <a:pPr marL="342900" indent="-342900">
              <a:buFont typeface="Arial" panose="020B0604020202020204" pitchFamily="34" charset="0"/>
              <a:buChar char="•"/>
            </a:pPr>
            <a:r>
              <a:rPr lang="sv-SE" sz="2200"/>
              <a:t>Eftersöker flera expertgruppsdeltagare, särskilt från Västmanland och Sörmland.</a:t>
            </a:r>
            <a:br>
              <a:rPr lang="sv-SE" sz="2200"/>
            </a:br>
            <a:endParaRPr lang="sv-SE" sz="2200"/>
          </a:p>
          <a:p>
            <a:pPr marL="342900" indent="-342900">
              <a:buFont typeface="Arial" panose="020B0604020202020204" pitchFamily="34" charset="0"/>
              <a:buChar char="•"/>
            </a:pPr>
            <a:r>
              <a:rPr lang="sv-SE" sz="2200"/>
              <a:t>Kontakta Anneli Pettersson Kiander</a:t>
            </a:r>
            <a:br>
              <a:rPr lang="sv-SE" sz="2200"/>
            </a:br>
            <a:r>
              <a:rPr lang="sv-SE" sz="2200">
                <a:hlinkClick r:id="rId2"/>
              </a:rPr>
              <a:t>anneli.pettersson.kiander@varuforsorjningen.se</a:t>
            </a:r>
            <a:br>
              <a:rPr lang="sv-SE" sz="2200"/>
            </a:br>
            <a:r>
              <a:rPr lang="sv-SE" sz="2200"/>
              <a:t>018-6174298</a:t>
            </a:r>
          </a:p>
          <a:p>
            <a:endParaRPr lang="sv-SE" sz="2400"/>
          </a:p>
          <a:p>
            <a:endParaRPr lang="sv-SE" sz="2400"/>
          </a:p>
        </p:txBody>
      </p:sp>
    </p:spTree>
    <p:extLst>
      <p:ext uri="{BB962C8B-B14F-4D97-AF65-F5344CB8AC3E}">
        <p14:creationId xmlns:p14="http://schemas.microsoft.com/office/powerpoint/2010/main" val="2286100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25000"/>
          </a:schemeClr>
        </a:solidFill>
        <a:effectLst/>
      </p:bgPr>
    </p:bg>
    <p:spTree>
      <p:nvGrpSpPr>
        <p:cNvPr id="1" name="">
          <a:extLst>
            <a:ext uri="{FF2B5EF4-FFF2-40B4-BE49-F238E27FC236}">
              <a16:creationId xmlns:a16="http://schemas.microsoft.com/office/drawing/2014/main" id="{231A742E-A432-01FA-5B21-BE248388AF33}"/>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B158EC2-D3D5-3ED2-5F9D-B4C2873C3F4F}"/>
              </a:ext>
            </a:extLst>
          </p:cNvPr>
          <p:cNvSpPr>
            <a:spLocks noGrp="1"/>
          </p:cNvSpPr>
          <p:nvPr>
            <p:ph type="sldNum" sz="quarter" idx="4"/>
          </p:nvPr>
        </p:nvSpPr>
        <p:spPr/>
        <p:txBody>
          <a:bodyPr/>
          <a:lstStyle/>
          <a:p>
            <a:fld id="{0769BCD4-96F0-9B47-87F8-23D356D830A6}" type="slidenum">
              <a:rPr lang="sv-SE" smtClean="0"/>
              <a:pPr/>
              <a:t>4</a:t>
            </a:fld>
            <a:endParaRPr lang="sv-SE"/>
          </a:p>
        </p:txBody>
      </p:sp>
      <p:sp>
        <p:nvSpPr>
          <p:cNvPr id="5" name="Rubrik 4">
            <a:extLst>
              <a:ext uri="{FF2B5EF4-FFF2-40B4-BE49-F238E27FC236}">
                <a16:creationId xmlns:a16="http://schemas.microsoft.com/office/drawing/2014/main" id="{15D28B52-62BC-7495-FD43-FE031B5C5B61}"/>
              </a:ext>
            </a:extLst>
          </p:cNvPr>
          <p:cNvSpPr>
            <a:spLocks noGrp="1"/>
          </p:cNvSpPr>
          <p:nvPr>
            <p:ph type="title"/>
          </p:nvPr>
        </p:nvSpPr>
        <p:spPr>
          <a:xfrm>
            <a:off x="838200" y="707011"/>
            <a:ext cx="10515600" cy="809444"/>
          </a:xfrm>
        </p:spPr>
        <p:txBody>
          <a:bodyPr/>
          <a:lstStyle/>
          <a:p>
            <a:r>
              <a:rPr lang="sv-SE"/>
              <a:t>Information om hemsidan</a:t>
            </a:r>
          </a:p>
        </p:txBody>
      </p:sp>
      <p:sp>
        <p:nvSpPr>
          <p:cNvPr id="2" name="textruta 1">
            <a:extLst>
              <a:ext uri="{FF2B5EF4-FFF2-40B4-BE49-F238E27FC236}">
                <a16:creationId xmlns:a16="http://schemas.microsoft.com/office/drawing/2014/main" id="{F7C731E4-807E-03AD-7E40-4778566880EF}"/>
              </a:ext>
            </a:extLst>
          </p:cNvPr>
          <p:cNvSpPr txBox="1"/>
          <p:nvPr/>
        </p:nvSpPr>
        <p:spPr>
          <a:xfrm>
            <a:off x="838200" y="2090172"/>
            <a:ext cx="9388443" cy="3416320"/>
          </a:xfrm>
          <a:prstGeom prst="rect">
            <a:avLst/>
          </a:prstGeom>
          <a:noFill/>
        </p:spPr>
        <p:txBody>
          <a:bodyPr wrap="square" rtlCol="0">
            <a:spAutoFit/>
          </a:bodyPr>
          <a:lstStyle/>
          <a:p>
            <a:pPr marL="285750" indent="-285750">
              <a:buFont typeface="Arial" panose="020B0604020202020204" pitchFamily="34" charset="0"/>
              <a:buChar char="•"/>
            </a:pPr>
            <a:r>
              <a:rPr lang="sv-SE" sz="2400"/>
              <a:t>Större uppgradering av vår plattform Litium, </a:t>
            </a:r>
            <a:br>
              <a:rPr lang="sv-SE" sz="2400"/>
            </a:br>
            <a:r>
              <a:rPr lang="sv-SE" sz="2400"/>
              <a:t>prel. 9 april</a:t>
            </a:r>
          </a:p>
          <a:p>
            <a:pPr marL="285750" indent="-285750">
              <a:buFont typeface="Arial" panose="020B0604020202020204" pitchFamily="34" charset="0"/>
              <a:buChar char="•"/>
            </a:pPr>
            <a:endParaRPr lang="sv-SE" sz="2400"/>
          </a:p>
          <a:p>
            <a:pPr marL="285750" indent="-285750">
              <a:buFont typeface="Arial" panose="020B0604020202020204" pitchFamily="34" charset="0"/>
              <a:buChar char="•"/>
            </a:pPr>
            <a:r>
              <a:rPr lang="sv-SE" sz="2400"/>
              <a:t>Flertal buggar är lösta och redo att därefter lanseras</a:t>
            </a:r>
            <a:br>
              <a:rPr lang="sv-SE" sz="2400"/>
            </a:br>
            <a:endParaRPr lang="sv-SE" sz="2400"/>
          </a:p>
          <a:p>
            <a:pPr marL="285750" indent="-285750">
              <a:buFont typeface="Arial" panose="020B0604020202020204" pitchFamily="34" charset="0"/>
              <a:buChar char="•"/>
            </a:pPr>
            <a:r>
              <a:rPr lang="sv-SE" sz="2400"/>
              <a:t>Artikelnummer med bindestreck blir sökbart denna veckan</a:t>
            </a:r>
            <a:br>
              <a:rPr lang="sv-SE" sz="2400"/>
            </a:br>
            <a:endParaRPr lang="sv-SE" sz="2400"/>
          </a:p>
          <a:p>
            <a:pPr marL="285750" indent="-285750">
              <a:buFont typeface="Arial" panose="020B0604020202020204" pitchFamily="34" charset="0"/>
              <a:buChar char="•"/>
            </a:pPr>
            <a:r>
              <a:rPr lang="sv-SE" sz="2400"/>
              <a:t>Enkätundersökning på hemsidan – vad är bra &amp; vad behöver förbättras?</a:t>
            </a:r>
          </a:p>
        </p:txBody>
      </p:sp>
      <p:pic>
        <p:nvPicPr>
          <p:cNvPr id="6" name="Bild 5" descr="Laptop kontur">
            <a:extLst>
              <a:ext uri="{FF2B5EF4-FFF2-40B4-BE49-F238E27FC236}">
                <a16:creationId xmlns:a16="http://schemas.microsoft.com/office/drawing/2014/main" id="{7091FFB0-253A-D469-8AB0-AD850A3E32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53574" y="179110"/>
            <a:ext cx="3157648" cy="3157648"/>
          </a:xfrm>
          <a:prstGeom prst="rect">
            <a:avLst/>
          </a:prstGeom>
        </p:spPr>
      </p:pic>
    </p:spTree>
    <p:extLst>
      <p:ext uri="{BB962C8B-B14F-4D97-AF65-F5344CB8AC3E}">
        <p14:creationId xmlns:p14="http://schemas.microsoft.com/office/powerpoint/2010/main" val="2665988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5A1D8DF-9A22-8A0A-BA9B-06E52ED90745}"/>
              </a:ext>
            </a:extLst>
          </p:cNvPr>
          <p:cNvSpPr>
            <a:spLocks noGrp="1"/>
          </p:cNvSpPr>
          <p:nvPr>
            <p:ph type="title"/>
          </p:nvPr>
        </p:nvSpPr>
        <p:spPr>
          <a:xfrm>
            <a:off x="838200" y="696672"/>
            <a:ext cx="10515600" cy="790591"/>
          </a:xfrm>
        </p:spPr>
        <p:txBody>
          <a:bodyPr>
            <a:normAutofit/>
          </a:bodyPr>
          <a:lstStyle/>
          <a:p>
            <a:r>
              <a:rPr lang="sv-SE"/>
              <a:t>Avtalsstart Kemiskt tekniska produkter</a:t>
            </a:r>
          </a:p>
        </p:txBody>
      </p:sp>
      <p:sp>
        <p:nvSpPr>
          <p:cNvPr id="5" name="Platshållare för innehåll 4">
            <a:extLst>
              <a:ext uri="{FF2B5EF4-FFF2-40B4-BE49-F238E27FC236}">
                <a16:creationId xmlns:a16="http://schemas.microsoft.com/office/drawing/2014/main" id="{2CF24545-472F-BA0D-A434-44D1401C821D}"/>
              </a:ext>
            </a:extLst>
          </p:cNvPr>
          <p:cNvSpPr>
            <a:spLocks noGrp="1"/>
          </p:cNvSpPr>
          <p:nvPr>
            <p:ph idx="1"/>
          </p:nvPr>
        </p:nvSpPr>
        <p:spPr>
          <a:xfrm>
            <a:off x="838200" y="1769706"/>
            <a:ext cx="10515600" cy="3760026"/>
          </a:xfrm>
        </p:spPr>
        <p:txBody>
          <a:bodyPr>
            <a:normAutofit lnSpcReduction="10000"/>
          </a:bodyPr>
          <a:lstStyle/>
          <a:p>
            <a:r>
              <a:rPr lang="sv-SE"/>
              <a:t>Start 1 april</a:t>
            </a:r>
          </a:p>
          <a:p>
            <a:r>
              <a:rPr lang="sv-SE"/>
              <a:t>Avtalstid 2+1+1 år</a:t>
            </a:r>
          </a:p>
          <a:p>
            <a:r>
              <a:rPr lang="sv-SE"/>
              <a:t>Omfattar ca 200 artiklar; exempelvis</a:t>
            </a:r>
          </a:p>
          <a:p>
            <a:pPr lvl="1"/>
            <a:r>
              <a:rPr lang="sv-SE" sz="1800"/>
              <a:t>Desinfektionsmedel i olika storlekar (Etanolbaserat och </a:t>
            </a:r>
            <a:r>
              <a:rPr lang="sv-SE" sz="1800" err="1"/>
              <a:t>Isopropanolbaserat</a:t>
            </a:r>
            <a:r>
              <a:rPr lang="sv-SE" sz="1800"/>
              <a:t>) för bl.a. händer, ytor och medicintekniska produkter</a:t>
            </a:r>
          </a:p>
          <a:p>
            <a:pPr lvl="1"/>
            <a:r>
              <a:rPr lang="sv-SE" sz="1800"/>
              <a:t>Produkter för rengöring av händer, hår och kropp (tvål, schampo, duschmössa, tvättlappar </a:t>
            </a:r>
            <a:r>
              <a:rPr lang="sv-SE" sz="1800" err="1"/>
              <a:t>m.m</a:t>
            </a:r>
            <a:r>
              <a:rPr lang="sv-SE" sz="1800"/>
              <a:t>)</a:t>
            </a:r>
          </a:p>
          <a:p>
            <a:pPr lvl="1"/>
            <a:r>
              <a:rPr lang="sv-SE" sz="1800"/>
              <a:t>Rengöringsprodukter (Allrengöring, grovrengöring, diskmedel, såpa </a:t>
            </a:r>
            <a:r>
              <a:rPr lang="sv-SE" sz="1800" err="1"/>
              <a:t>m.m</a:t>
            </a:r>
            <a:r>
              <a:rPr lang="sv-SE" sz="1800"/>
              <a:t>)</a:t>
            </a:r>
          </a:p>
          <a:p>
            <a:pPr lvl="1"/>
            <a:r>
              <a:rPr lang="sv-SE" sz="1800"/>
              <a:t>Diskmedel för </a:t>
            </a:r>
            <a:r>
              <a:rPr lang="sv-SE" sz="1800" err="1"/>
              <a:t>diskdesinfektorer</a:t>
            </a:r>
            <a:endParaRPr lang="sv-SE" sz="1800"/>
          </a:p>
          <a:p>
            <a:pPr lvl="1"/>
            <a:r>
              <a:rPr lang="sv-SE" sz="1800"/>
              <a:t>Bilvårdsprodukter</a:t>
            </a:r>
          </a:p>
          <a:p>
            <a:pPr marL="0" indent="0">
              <a:buNone/>
            </a:pPr>
            <a:endParaRPr lang="sv-SE"/>
          </a:p>
          <a:p>
            <a:endParaRPr lang="sv-SE"/>
          </a:p>
        </p:txBody>
      </p:sp>
    </p:spTree>
    <p:extLst>
      <p:ext uri="{BB962C8B-B14F-4D97-AF65-F5344CB8AC3E}">
        <p14:creationId xmlns:p14="http://schemas.microsoft.com/office/powerpoint/2010/main" val="2382959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BD9E83-95C5-7840-5978-C073BCA306B7}"/>
              </a:ext>
            </a:extLst>
          </p:cNvPr>
          <p:cNvSpPr>
            <a:spLocks noGrp="1"/>
          </p:cNvSpPr>
          <p:nvPr>
            <p:ph type="title"/>
          </p:nvPr>
        </p:nvSpPr>
        <p:spPr>
          <a:xfrm>
            <a:off x="838200" y="709232"/>
            <a:ext cx="10515600" cy="1296140"/>
          </a:xfrm>
        </p:spPr>
        <p:txBody>
          <a:bodyPr/>
          <a:lstStyle/>
          <a:p>
            <a:r>
              <a:rPr lang="sv-SE"/>
              <a:t>Ett axplock av nyheter i sortimentet kemiskt tekniska produkter</a:t>
            </a:r>
          </a:p>
        </p:txBody>
      </p:sp>
      <p:sp>
        <p:nvSpPr>
          <p:cNvPr id="4" name="Platshållare för bildnummer 3">
            <a:extLst>
              <a:ext uri="{FF2B5EF4-FFF2-40B4-BE49-F238E27FC236}">
                <a16:creationId xmlns:a16="http://schemas.microsoft.com/office/drawing/2014/main" id="{B537ED25-89AC-B185-8B02-18BE1DF93F5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69BCD4-96F0-9B47-87F8-23D356D830A6}" type="slidenum">
              <a:rPr kumimoji="0" lang="sv-SE" sz="1000" b="0" i="0" u="none" strike="noStrike" kern="1200" cap="none" spc="0" normalizeH="0" baseline="0" noProof="0" smtClean="0">
                <a:ln>
                  <a:noFill/>
                </a:ln>
                <a:solidFill>
                  <a:srgbClr val="003E51"/>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000" b="0" i="0" u="none" strike="noStrike" kern="1200" cap="none" spc="0" normalizeH="0" baseline="0" noProof="0">
              <a:ln>
                <a:noFill/>
              </a:ln>
              <a:solidFill>
                <a:srgbClr val="003E51"/>
              </a:solidFill>
              <a:effectLst/>
              <a:uLnTx/>
              <a:uFillTx/>
              <a:latin typeface="Franklin Gothic Book" panose="020B0503020102020204"/>
              <a:ea typeface="+mn-ea"/>
              <a:cs typeface="+mn-cs"/>
            </a:endParaRPr>
          </a:p>
        </p:txBody>
      </p:sp>
      <p:sp>
        <p:nvSpPr>
          <p:cNvPr id="5" name="AutoShape 2" descr="Produktbild">
            <a:extLst>
              <a:ext uri="{FF2B5EF4-FFF2-40B4-BE49-F238E27FC236}">
                <a16:creationId xmlns:a16="http://schemas.microsoft.com/office/drawing/2014/main" id="{0E26BD89-BDF6-3F73-AE39-E5170707C58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E51"/>
              </a:solidFill>
              <a:effectLst/>
              <a:uLnTx/>
              <a:uFillTx/>
              <a:latin typeface="Franklin Gothic Book" panose="020B0503020102020204"/>
              <a:ea typeface="+mn-ea"/>
              <a:cs typeface="+mn-cs"/>
            </a:endParaRPr>
          </a:p>
        </p:txBody>
      </p:sp>
      <p:pic>
        <p:nvPicPr>
          <p:cNvPr id="8" name="Bildobjekt 7">
            <a:extLst>
              <a:ext uri="{FF2B5EF4-FFF2-40B4-BE49-F238E27FC236}">
                <a16:creationId xmlns:a16="http://schemas.microsoft.com/office/drawing/2014/main" id="{DAD9DA0D-FD68-88CB-9F45-CAF484F8E850}"/>
              </a:ext>
            </a:extLst>
          </p:cNvPr>
          <p:cNvPicPr>
            <a:picLocks noChangeAspect="1"/>
          </p:cNvPicPr>
          <p:nvPr/>
        </p:nvPicPr>
        <p:blipFill>
          <a:blip r:embed="rId2"/>
          <a:stretch>
            <a:fillRect/>
          </a:stretch>
        </p:blipFill>
        <p:spPr>
          <a:xfrm>
            <a:off x="214166" y="3537935"/>
            <a:ext cx="2344797" cy="2686501"/>
          </a:xfrm>
          <a:prstGeom prst="rect">
            <a:avLst/>
          </a:prstGeom>
        </p:spPr>
      </p:pic>
      <p:sp>
        <p:nvSpPr>
          <p:cNvPr id="10" name="textruta 9">
            <a:extLst>
              <a:ext uri="{FF2B5EF4-FFF2-40B4-BE49-F238E27FC236}">
                <a16:creationId xmlns:a16="http://schemas.microsoft.com/office/drawing/2014/main" id="{C8F7CB07-0E62-2D28-7C5D-179F4CBD4A91}"/>
              </a:ext>
            </a:extLst>
          </p:cNvPr>
          <p:cNvSpPr txBox="1"/>
          <p:nvPr/>
        </p:nvSpPr>
        <p:spPr>
          <a:xfrm>
            <a:off x="214166" y="3005265"/>
            <a:ext cx="284824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3E51"/>
                </a:solidFill>
                <a:effectLst/>
                <a:uLnTx/>
                <a:uFillTx/>
                <a:latin typeface="Franklin Gothic Book" panose="020B0503020102020204"/>
                <a:ea typeface="+mn-ea"/>
                <a:cs typeface="+mn-cs"/>
              </a:rPr>
              <a:t>Låsbar ”Siewerthållare” med arm från </a:t>
            </a:r>
            <a:r>
              <a:rPr kumimoji="0" lang="sv-SE" sz="1400" b="0" i="0" u="none" strike="noStrike" kern="1200" cap="none" spc="0" normalizeH="0" baseline="0" noProof="0" err="1">
                <a:ln>
                  <a:noFill/>
                </a:ln>
                <a:solidFill>
                  <a:srgbClr val="003E51"/>
                </a:solidFill>
                <a:effectLst/>
                <a:uLnTx/>
                <a:uFillTx/>
                <a:latin typeface="Franklin Gothic Book" panose="020B0503020102020204"/>
                <a:ea typeface="+mn-ea"/>
                <a:cs typeface="+mn-cs"/>
              </a:rPr>
              <a:t>Clemondo</a:t>
            </a:r>
            <a:r>
              <a:rPr kumimoji="0" lang="sv-SE" sz="1400" b="0" i="0" u="none" strike="noStrike" kern="1200" cap="none" spc="0" normalizeH="0" baseline="0" noProof="0">
                <a:ln>
                  <a:noFill/>
                </a:ln>
                <a:solidFill>
                  <a:srgbClr val="003E51"/>
                </a:solidFill>
                <a:effectLst/>
                <a:uLnTx/>
                <a:uFillTx/>
                <a:latin typeface="Franklin Gothic Book" panose="020B0503020102020204"/>
                <a:ea typeface="+mn-ea"/>
                <a:cs typeface="+mn-cs"/>
              </a:rPr>
              <a:t>, VF7003057</a:t>
            </a:r>
          </a:p>
        </p:txBody>
      </p:sp>
      <p:pic>
        <p:nvPicPr>
          <p:cNvPr id="12" name="Bildobjekt 11">
            <a:extLst>
              <a:ext uri="{FF2B5EF4-FFF2-40B4-BE49-F238E27FC236}">
                <a16:creationId xmlns:a16="http://schemas.microsoft.com/office/drawing/2014/main" id="{A16993FE-4627-B9A1-91E7-64DDCA97B458}"/>
              </a:ext>
            </a:extLst>
          </p:cNvPr>
          <p:cNvPicPr>
            <a:picLocks noChangeAspect="1"/>
          </p:cNvPicPr>
          <p:nvPr/>
        </p:nvPicPr>
        <p:blipFill>
          <a:blip r:embed="rId3"/>
          <a:stretch>
            <a:fillRect/>
          </a:stretch>
        </p:blipFill>
        <p:spPr>
          <a:xfrm>
            <a:off x="2768241" y="3528485"/>
            <a:ext cx="2000529" cy="2695951"/>
          </a:xfrm>
          <a:prstGeom prst="rect">
            <a:avLst/>
          </a:prstGeom>
        </p:spPr>
      </p:pic>
      <p:sp>
        <p:nvSpPr>
          <p:cNvPr id="13" name="textruta 12">
            <a:extLst>
              <a:ext uri="{FF2B5EF4-FFF2-40B4-BE49-F238E27FC236}">
                <a16:creationId xmlns:a16="http://schemas.microsoft.com/office/drawing/2014/main" id="{AD89B184-61A0-6608-DC26-A235DB78A124}"/>
              </a:ext>
            </a:extLst>
          </p:cNvPr>
          <p:cNvSpPr txBox="1"/>
          <p:nvPr/>
        </p:nvSpPr>
        <p:spPr>
          <a:xfrm>
            <a:off x="2825119" y="3005265"/>
            <a:ext cx="200052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3E51"/>
                </a:solidFill>
                <a:effectLst/>
                <a:uLnTx/>
                <a:uFillTx/>
                <a:latin typeface="Franklin Gothic Book" panose="020B0503020102020204"/>
                <a:ea typeface="+mn-ea"/>
                <a:cs typeface="+mn-cs"/>
              </a:rPr>
              <a:t>Kroppsolja 500ml från </a:t>
            </a:r>
            <a:r>
              <a:rPr kumimoji="0" lang="sv-SE" sz="1400" b="0" i="0" u="none" strike="noStrike" kern="1200" cap="none" spc="0" normalizeH="0" baseline="0" noProof="0" err="1">
                <a:ln>
                  <a:noFill/>
                </a:ln>
                <a:solidFill>
                  <a:srgbClr val="003E51"/>
                </a:solidFill>
                <a:effectLst/>
                <a:uLnTx/>
                <a:uFillTx/>
                <a:latin typeface="Franklin Gothic Book" panose="020B0503020102020204"/>
                <a:ea typeface="+mn-ea"/>
                <a:cs typeface="+mn-cs"/>
              </a:rPr>
              <a:t>Abena</a:t>
            </a:r>
            <a:r>
              <a:rPr kumimoji="0" lang="sv-SE" sz="1400" b="0" i="0" u="none" strike="noStrike" kern="1200" cap="none" spc="0" normalizeH="0" baseline="0" noProof="0">
                <a:ln>
                  <a:noFill/>
                </a:ln>
                <a:solidFill>
                  <a:srgbClr val="003E51"/>
                </a:solidFill>
                <a:effectLst/>
                <a:uLnTx/>
                <a:uFillTx/>
                <a:latin typeface="Franklin Gothic Book" panose="020B0503020102020204"/>
                <a:ea typeface="+mn-ea"/>
                <a:cs typeface="+mn-cs"/>
              </a:rPr>
              <a:t>, VF7003055</a:t>
            </a:r>
          </a:p>
        </p:txBody>
      </p:sp>
      <p:pic>
        <p:nvPicPr>
          <p:cNvPr id="15" name="Bildobjekt 14">
            <a:extLst>
              <a:ext uri="{FF2B5EF4-FFF2-40B4-BE49-F238E27FC236}">
                <a16:creationId xmlns:a16="http://schemas.microsoft.com/office/drawing/2014/main" id="{C1039595-597B-86EE-E4A6-474A8F0B00D8}"/>
              </a:ext>
            </a:extLst>
          </p:cNvPr>
          <p:cNvPicPr>
            <a:picLocks noChangeAspect="1"/>
          </p:cNvPicPr>
          <p:nvPr/>
        </p:nvPicPr>
        <p:blipFill>
          <a:blip r:embed="rId4"/>
          <a:stretch>
            <a:fillRect/>
          </a:stretch>
        </p:blipFill>
        <p:spPr>
          <a:xfrm>
            <a:off x="4969641" y="3233169"/>
            <a:ext cx="1943371" cy="2991267"/>
          </a:xfrm>
          <a:prstGeom prst="rect">
            <a:avLst/>
          </a:prstGeom>
        </p:spPr>
      </p:pic>
      <p:sp>
        <p:nvSpPr>
          <p:cNvPr id="16" name="textruta 15">
            <a:extLst>
              <a:ext uri="{FF2B5EF4-FFF2-40B4-BE49-F238E27FC236}">
                <a16:creationId xmlns:a16="http://schemas.microsoft.com/office/drawing/2014/main" id="{69A9340F-17EB-5D6C-4AC7-DCBB05727200}"/>
              </a:ext>
            </a:extLst>
          </p:cNvPr>
          <p:cNvSpPr txBox="1"/>
          <p:nvPr/>
        </p:nvSpPr>
        <p:spPr>
          <a:xfrm>
            <a:off x="5053704" y="2492564"/>
            <a:ext cx="200052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3E51"/>
                </a:solidFill>
                <a:effectLst/>
                <a:uLnTx/>
                <a:uFillTx/>
                <a:latin typeface="Franklin Gothic Book" panose="020B0503020102020204"/>
                <a:ea typeface="+mn-ea"/>
                <a:cs typeface="+mn-cs"/>
              </a:rPr>
              <a:t>Rengöringsmedel för rostfria ytor från </a:t>
            </a:r>
            <a:r>
              <a:rPr kumimoji="0" lang="sv-SE" sz="1400" b="0" i="0" u="none" strike="noStrike" kern="1200" cap="none" spc="0" normalizeH="0" baseline="0" noProof="0" err="1">
                <a:ln>
                  <a:noFill/>
                </a:ln>
                <a:solidFill>
                  <a:srgbClr val="003E51"/>
                </a:solidFill>
                <a:effectLst/>
                <a:uLnTx/>
                <a:uFillTx/>
                <a:latin typeface="Franklin Gothic Book" panose="020B0503020102020204"/>
                <a:ea typeface="+mn-ea"/>
                <a:cs typeface="+mn-cs"/>
              </a:rPr>
              <a:t>Diversey</a:t>
            </a:r>
            <a:r>
              <a:rPr kumimoji="0" lang="sv-SE" sz="1400" b="0" i="0" u="none" strike="noStrike" kern="1200" cap="none" spc="0" normalizeH="0" baseline="0" noProof="0">
                <a:ln>
                  <a:noFill/>
                </a:ln>
                <a:solidFill>
                  <a:srgbClr val="003E51"/>
                </a:solidFill>
                <a:effectLst/>
                <a:uLnTx/>
                <a:uFillTx/>
                <a:latin typeface="Franklin Gothic Book" panose="020B0503020102020204"/>
                <a:ea typeface="+mn-ea"/>
                <a:cs typeface="+mn-cs"/>
              </a:rPr>
              <a:t>, VF7003064</a:t>
            </a:r>
          </a:p>
        </p:txBody>
      </p:sp>
      <p:sp>
        <p:nvSpPr>
          <p:cNvPr id="17" name="AutoShape 6" descr="Kiilto Pro Hydragel">
            <a:extLst>
              <a:ext uri="{FF2B5EF4-FFF2-40B4-BE49-F238E27FC236}">
                <a16:creationId xmlns:a16="http://schemas.microsoft.com/office/drawing/2014/main" id="{EAC67C8A-D4CC-FF4D-E4B7-B39E0F185FB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E51"/>
              </a:solidFill>
              <a:effectLst/>
              <a:uLnTx/>
              <a:uFillTx/>
              <a:latin typeface="Franklin Gothic Book" panose="020B0503020102020204"/>
              <a:ea typeface="+mn-ea"/>
              <a:cs typeface="+mn-cs"/>
            </a:endParaRPr>
          </a:p>
        </p:txBody>
      </p:sp>
      <p:pic>
        <p:nvPicPr>
          <p:cNvPr id="19" name="Bildobjekt 18">
            <a:extLst>
              <a:ext uri="{FF2B5EF4-FFF2-40B4-BE49-F238E27FC236}">
                <a16:creationId xmlns:a16="http://schemas.microsoft.com/office/drawing/2014/main" id="{4DC1BEE5-7270-430D-D514-13A8B38D4490}"/>
              </a:ext>
            </a:extLst>
          </p:cNvPr>
          <p:cNvPicPr>
            <a:picLocks noChangeAspect="1"/>
          </p:cNvPicPr>
          <p:nvPr/>
        </p:nvPicPr>
        <p:blipFill>
          <a:blip r:embed="rId5"/>
          <a:stretch>
            <a:fillRect/>
          </a:stretch>
        </p:blipFill>
        <p:spPr>
          <a:xfrm>
            <a:off x="7113883" y="3233169"/>
            <a:ext cx="1591754" cy="2991267"/>
          </a:xfrm>
          <a:prstGeom prst="rect">
            <a:avLst/>
          </a:prstGeom>
        </p:spPr>
      </p:pic>
      <p:sp>
        <p:nvSpPr>
          <p:cNvPr id="20" name="textruta 19">
            <a:extLst>
              <a:ext uri="{FF2B5EF4-FFF2-40B4-BE49-F238E27FC236}">
                <a16:creationId xmlns:a16="http://schemas.microsoft.com/office/drawing/2014/main" id="{CDFF982E-15CE-C38E-7014-6ED1D82AB91C}"/>
              </a:ext>
            </a:extLst>
          </p:cNvPr>
          <p:cNvSpPr txBox="1"/>
          <p:nvPr/>
        </p:nvSpPr>
        <p:spPr>
          <a:xfrm>
            <a:off x="7089770" y="2494505"/>
            <a:ext cx="181454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3E51"/>
                </a:solidFill>
                <a:effectLst/>
                <a:uLnTx/>
                <a:uFillTx/>
                <a:latin typeface="Franklin Gothic Book" panose="020B0503020102020204"/>
                <a:ea typeface="+mn-ea"/>
                <a:cs typeface="+mn-cs"/>
              </a:rPr>
              <a:t>Förbehandlingsmedel av instrument från </a:t>
            </a:r>
            <a:r>
              <a:rPr kumimoji="0" lang="sv-SE" sz="1400" b="0" i="0" u="none" strike="noStrike" kern="1200" cap="none" spc="0" normalizeH="0" baseline="0" noProof="0" err="1">
                <a:ln>
                  <a:noFill/>
                </a:ln>
                <a:solidFill>
                  <a:srgbClr val="003E51"/>
                </a:solidFill>
                <a:effectLst/>
                <a:uLnTx/>
                <a:uFillTx/>
                <a:latin typeface="Franklin Gothic Book" panose="020B0503020102020204"/>
                <a:ea typeface="+mn-ea"/>
                <a:cs typeface="+mn-cs"/>
              </a:rPr>
              <a:t>Kiilto</a:t>
            </a:r>
            <a:r>
              <a:rPr kumimoji="0" lang="sv-SE" sz="1400" b="0" i="0" u="none" strike="noStrike" kern="1200" cap="none" spc="0" normalizeH="0" baseline="0" noProof="0">
                <a:ln>
                  <a:noFill/>
                </a:ln>
                <a:solidFill>
                  <a:srgbClr val="003E51"/>
                </a:solidFill>
                <a:effectLst/>
                <a:uLnTx/>
                <a:uFillTx/>
                <a:latin typeface="Franklin Gothic Book" panose="020B0503020102020204"/>
                <a:ea typeface="+mn-ea"/>
                <a:cs typeface="+mn-cs"/>
              </a:rPr>
              <a:t>, VF7003069</a:t>
            </a:r>
          </a:p>
        </p:txBody>
      </p:sp>
      <p:sp>
        <p:nvSpPr>
          <p:cNvPr id="3" name="textruta 2">
            <a:extLst>
              <a:ext uri="{FF2B5EF4-FFF2-40B4-BE49-F238E27FC236}">
                <a16:creationId xmlns:a16="http://schemas.microsoft.com/office/drawing/2014/main" id="{F857DCB4-7946-79B5-2A91-819D190C5138}"/>
              </a:ext>
            </a:extLst>
          </p:cNvPr>
          <p:cNvSpPr txBox="1"/>
          <p:nvPr/>
        </p:nvSpPr>
        <p:spPr>
          <a:xfrm>
            <a:off x="8939847" y="2503197"/>
            <a:ext cx="181454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3E51"/>
                </a:solidFill>
                <a:effectLst/>
                <a:uLnTx/>
                <a:uFillTx/>
                <a:latin typeface="Franklin Gothic Book" panose="020B0503020102020204"/>
                <a:ea typeface="+mn-ea"/>
                <a:cs typeface="+mn-cs"/>
              </a:rPr>
              <a:t>Textilrengöring från </a:t>
            </a:r>
            <a:r>
              <a:rPr kumimoji="0" lang="sv-SE" sz="1400" b="0" i="0" u="none" strike="noStrike" kern="1200" cap="none" spc="0" normalizeH="0" baseline="0" noProof="0" err="1">
                <a:ln>
                  <a:noFill/>
                </a:ln>
                <a:solidFill>
                  <a:srgbClr val="003E51"/>
                </a:solidFill>
                <a:effectLst/>
                <a:uLnTx/>
                <a:uFillTx/>
                <a:latin typeface="Franklin Gothic Book" panose="020B0503020102020204"/>
                <a:ea typeface="+mn-ea"/>
                <a:cs typeface="+mn-cs"/>
              </a:rPr>
              <a:t>Clemondo</a:t>
            </a:r>
            <a:r>
              <a:rPr kumimoji="0" lang="sv-SE" sz="1400" b="0" i="0" u="none" strike="noStrike" kern="1200" cap="none" spc="0" normalizeH="0" baseline="0" noProof="0">
                <a:ln>
                  <a:noFill/>
                </a:ln>
                <a:solidFill>
                  <a:srgbClr val="003E51"/>
                </a:solidFill>
                <a:effectLst/>
                <a:uLnTx/>
                <a:uFillTx/>
                <a:latin typeface="Franklin Gothic Book" panose="020B0503020102020204"/>
                <a:ea typeface="+mn-ea"/>
                <a:cs typeface="+mn-cs"/>
              </a:rPr>
              <a:t>, VF7003065</a:t>
            </a:r>
          </a:p>
        </p:txBody>
      </p:sp>
      <p:pic>
        <p:nvPicPr>
          <p:cNvPr id="7" name="Bildobjekt 6">
            <a:extLst>
              <a:ext uri="{FF2B5EF4-FFF2-40B4-BE49-F238E27FC236}">
                <a16:creationId xmlns:a16="http://schemas.microsoft.com/office/drawing/2014/main" id="{7AB8C523-8953-44D0-8E44-782A7BB0AAFE}"/>
              </a:ext>
            </a:extLst>
          </p:cNvPr>
          <p:cNvPicPr>
            <a:picLocks noChangeAspect="1"/>
          </p:cNvPicPr>
          <p:nvPr/>
        </p:nvPicPr>
        <p:blipFill>
          <a:blip r:embed="rId6"/>
          <a:stretch>
            <a:fillRect/>
          </a:stretch>
        </p:blipFill>
        <p:spPr>
          <a:xfrm>
            <a:off x="8921430" y="3233169"/>
            <a:ext cx="1653600" cy="2991268"/>
          </a:xfrm>
          <a:prstGeom prst="rect">
            <a:avLst/>
          </a:prstGeom>
        </p:spPr>
      </p:pic>
    </p:spTree>
    <p:extLst>
      <p:ext uri="{BB962C8B-B14F-4D97-AF65-F5344CB8AC3E}">
        <p14:creationId xmlns:p14="http://schemas.microsoft.com/office/powerpoint/2010/main" val="143760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22FF92-7B42-7B29-6E92-538FA738A9CC}"/>
              </a:ext>
            </a:extLst>
          </p:cNvPr>
          <p:cNvSpPr>
            <a:spLocks noGrp="1"/>
          </p:cNvSpPr>
          <p:nvPr>
            <p:ph type="title"/>
          </p:nvPr>
        </p:nvSpPr>
        <p:spPr/>
        <p:txBody>
          <a:bodyPr/>
          <a:lstStyle/>
          <a:p>
            <a:r>
              <a:rPr lang="sv-SE"/>
              <a:t>Några av produkterna med hög förbrukning där vi byter leverantör</a:t>
            </a:r>
          </a:p>
        </p:txBody>
      </p:sp>
      <p:sp>
        <p:nvSpPr>
          <p:cNvPr id="3" name="Platshållare för innehåll 2">
            <a:extLst>
              <a:ext uri="{FF2B5EF4-FFF2-40B4-BE49-F238E27FC236}">
                <a16:creationId xmlns:a16="http://schemas.microsoft.com/office/drawing/2014/main" id="{AFA382FB-A844-C5E1-60EF-37A454A4AF70}"/>
              </a:ext>
            </a:extLst>
          </p:cNvPr>
          <p:cNvSpPr>
            <a:spLocks noGrp="1"/>
          </p:cNvSpPr>
          <p:nvPr>
            <p:ph idx="1"/>
          </p:nvPr>
        </p:nvSpPr>
        <p:spPr/>
        <p:txBody>
          <a:bodyPr/>
          <a:lstStyle/>
          <a:p>
            <a:r>
              <a:rPr lang="sv-SE"/>
              <a:t>Maskindisktabletter, (idag 61784, Berner, nya avtalet VF7003035, </a:t>
            </a:r>
            <a:r>
              <a:rPr lang="sv-SE" err="1"/>
              <a:t>Kiilto</a:t>
            </a:r>
            <a:r>
              <a:rPr lang="sv-SE"/>
              <a:t>) marginell besparing på 3500:-/år</a:t>
            </a:r>
          </a:p>
          <a:p>
            <a:r>
              <a:rPr lang="sv-SE" err="1"/>
              <a:t>Förfuktade</a:t>
            </a:r>
            <a:r>
              <a:rPr lang="sv-SE"/>
              <a:t> tvättlappar utan barriärskydd (61830, </a:t>
            </a:r>
            <a:r>
              <a:rPr lang="sv-SE" err="1"/>
              <a:t>Mediplast</a:t>
            </a:r>
            <a:r>
              <a:rPr lang="sv-SE"/>
              <a:t> -&gt; VF7003130, </a:t>
            </a:r>
            <a:r>
              <a:rPr lang="sv-SE" err="1"/>
              <a:t>Mediq</a:t>
            </a:r>
            <a:r>
              <a:rPr lang="sv-SE"/>
              <a:t>)</a:t>
            </a:r>
          </a:p>
          <a:p>
            <a:r>
              <a:rPr lang="sv-SE"/>
              <a:t>Handdiskmedel (61805, </a:t>
            </a:r>
            <a:r>
              <a:rPr lang="sv-SE" err="1"/>
              <a:t>Clemondo</a:t>
            </a:r>
            <a:r>
              <a:rPr lang="sv-SE"/>
              <a:t> -&gt; VF7003034, </a:t>
            </a:r>
            <a:r>
              <a:rPr lang="sv-SE" err="1"/>
              <a:t>Procurator</a:t>
            </a:r>
            <a:r>
              <a:rPr lang="sv-SE"/>
              <a:t>) </a:t>
            </a:r>
            <a:br>
              <a:rPr lang="sv-SE"/>
            </a:br>
            <a:r>
              <a:rPr lang="sv-SE"/>
              <a:t>Besparing på ca 40 000:-/år</a:t>
            </a:r>
          </a:p>
          <a:p>
            <a:r>
              <a:rPr lang="sv-SE" err="1"/>
              <a:t>Sterillium</a:t>
            </a:r>
            <a:r>
              <a:rPr lang="sv-SE"/>
              <a:t> (52643), produkten är exakt densamma men byte av leverantör. Nytt artikelnummer VF7003048 från </a:t>
            </a:r>
            <a:r>
              <a:rPr lang="sv-SE" err="1"/>
              <a:t>Mediq</a:t>
            </a:r>
            <a:r>
              <a:rPr lang="sv-SE"/>
              <a:t> (samma pris som idag)</a:t>
            </a:r>
          </a:p>
          <a:p>
            <a:endParaRPr lang="sv-SE"/>
          </a:p>
        </p:txBody>
      </p:sp>
      <p:sp>
        <p:nvSpPr>
          <p:cNvPr id="4" name="Platshållare för bildnummer 3">
            <a:extLst>
              <a:ext uri="{FF2B5EF4-FFF2-40B4-BE49-F238E27FC236}">
                <a16:creationId xmlns:a16="http://schemas.microsoft.com/office/drawing/2014/main" id="{780E7644-2074-7D25-76B6-033F1F5593A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69BCD4-96F0-9B47-87F8-23D356D830A6}" type="slidenum">
              <a:rPr kumimoji="0" lang="sv-SE" sz="1000" b="0" i="0" u="none" strike="noStrike" kern="1200" cap="none" spc="0" normalizeH="0" baseline="0" noProof="0" smtClean="0">
                <a:ln>
                  <a:noFill/>
                </a:ln>
                <a:solidFill>
                  <a:srgbClr val="003E51"/>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000" b="0" i="0" u="none" strike="noStrike" kern="1200" cap="none" spc="0" normalizeH="0" baseline="0" noProof="0">
              <a:ln>
                <a:noFill/>
              </a:ln>
              <a:solidFill>
                <a:srgbClr val="003E51"/>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6057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FE54EFC-2288-8AB0-28CA-F5ED5359A601}"/>
              </a:ext>
            </a:extLst>
          </p:cNvPr>
          <p:cNvSpPr>
            <a:spLocks noGrp="1"/>
          </p:cNvSpPr>
          <p:nvPr>
            <p:ph idx="1"/>
          </p:nvPr>
        </p:nvSpPr>
        <p:spPr>
          <a:xfrm>
            <a:off x="838200" y="1561672"/>
            <a:ext cx="10515600" cy="4599656"/>
          </a:xfrm>
        </p:spPr>
        <p:txBody>
          <a:bodyPr/>
          <a:lstStyle/>
          <a:p>
            <a:pPr marL="0" indent="0" algn="ctr" fontAlgn="base">
              <a:buNone/>
            </a:pPr>
            <a:r>
              <a:rPr lang="sv-SE" b="1"/>
              <a:t>Gustav Halldén</a:t>
            </a:r>
          </a:p>
          <a:p>
            <a:pPr marL="0" indent="0" algn="ctr" fontAlgn="base">
              <a:buNone/>
            </a:pPr>
            <a:r>
              <a:rPr lang="sv-SE" err="1"/>
              <a:t>Miljökemist</a:t>
            </a:r>
            <a:endParaRPr lang="sv-SE"/>
          </a:p>
          <a:p>
            <a:pPr marL="0" indent="0" algn="ctr" fontAlgn="base">
              <a:buNone/>
            </a:pPr>
            <a:r>
              <a:rPr lang="sv-SE"/>
              <a:t>Varuförsörjningen </a:t>
            </a:r>
          </a:p>
          <a:p>
            <a:pPr marL="0" indent="0" algn="ctr" fontAlgn="base">
              <a:buNone/>
            </a:pPr>
            <a:r>
              <a:rPr lang="sv-SE"/>
              <a:t>Telefon: 018-617 34 58</a:t>
            </a:r>
          </a:p>
          <a:p>
            <a:pPr marL="0" indent="0" algn="ctr" fontAlgn="base">
              <a:buNone/>
            </a:pPr>
            <a:r>
              <a:rPr lang="sv-SE"/>
              <a:t>gustav.hallden@varuforsorjningen.se</a:t>
            </a:r>
          </a:p>
          <a:p>
            <a:pPr marL="0" indent="0" algn="ctr" fontAlgn="base">
              <a:buNone/>
            </a:pPr>
            <a:endParaRPr lang="sv-SE"/>
          </a:p>
          <a:p>
            <a:pPr marL="0" indent="0">
              <a:buNone/>
            </a:pPr>
            <a:endParaRPr lang="sv-SE"/>
          </a:p>
        </p:txBody>
      </p:sp>
      <p:sp>
        <p:nvSpPr>
          <p:cNvPr id="4" name="Platshållare för bildnummer 3">
            <a:extLst>
              <a:ext uri="{FF2B5EF4-FFF2-40B4-BE49-F238E27FC236}">
                <a16:creationId xmlns:a16="http://schemas.microsoft.com/office/drawing/2014/main" id="{E852D8A7-F5E3-9B94-B35D-D55DCFC0B3F5}"/>
              </a:ext>
            </a:extLst>
          </p:cNvPr>
          <p:cNvSpPr>
            <a:spLocks noGrp="1"/>
          </p:cNvSpPr>
          <p:nvPr>
            <p:ph type="sldNum" sz="quarter" idx="4"/>
          </p:nvPr>
        </p:nvSpPr>
        <p:spPr/>
        <p:txBody>
          <a:bodyPr/>
          <a:lstStyle/>
          <a:p>
            <a:fld id="{0769BCD4-96F0-9B47-87F8-23D356D830A6}" type="slidenum">
              <a:rPr lang="sv-SE" smtClean="0"/>
              <a:pPr/>
              <a:t>8</a:t>
            </a:fld>
            <a:endParaRPr lang="sv-SE"/>
          </a:p>
        </p:txBody>
      </p:sp>
    </p:spTree>
    <p:extLst>
      <p:ext uri="{BB962C8B-B14F-4D97-AF65-F5344CB8AC3E}">
        <p14:creationId xmlns:p14="http://schemas.microsoft.com/office/powerpoint/2010/main" val="397291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85D3241-273B-D5E9-EB30-B4268524D447}"/>
              </a:ext>
            </a:extLst>
          </p:cNvPr>
          <p:cNvSpPr>
            <a:spLocks noGrp="1"/>
          </p:cNvSpPr>
          <p:nvPr>
            <p:ph idx="1"/>
          </p:nvPr>
        </p:nvSpPr>
        <p:spPr>
          <a:xfrm>
            <a:off x="838200" y="1957787"/>
            <a:ext cx="10515600" cy="3760026"/>
          </a:xfrm>
        </p:spPr>
        <p:txBody>
          <a:bodyPr>
            <a:normAutofit/>
          </a:bodyPr>
          <a:lstStyle/>
          <a:p>
            <a:r>
              <a:rPr lang="sv-SE"/>
              <a:t>Start 1 april</a:t>
            </a:r>
          </a:p>
          <a:p>
            <a:r>
              <a:rPr lang="sv-SE"/>
              <a:t>Avtalstid 2+1+1 år</a:t>
            </a:r>
          </a:p>
          <a:p>
            <a:r>
              <a:rPr lang="sv-SE"/>
              <a:t>Omfattar ca 100 artiklar; exempelvis</a:t>
            </a:r>
          </a:p>
          <a:p>
            <a:pPr lvl="1"/>
            <a:r>
              <a:rPr lang="sv-SE" sz="1800"/>
              <a:t>Livmoderringar, med och utan membran, olika varianter av vaginalspekula och </a:t>
            </a:r>
            <a:r>
              <a:rPr lang="sv-SE" sz="1800" err="1"/>
              <a:t>dilatorer</a:t>
            </a:r>
            <a:endParaRPr lang="sv-SE" sz="1800"/>
          </a:p>
          <a:p>
            <a:pPr lvl="1"/>
            <a:r>
              <a:rPr lang="sv-SE" sz="1800"/>
              <a:t>Sugklocka, och övriga förlossningsrelaterade produkter</a:t>
            </a:r>
          </a:p>
          <a:p>
            <a:pPr lvl="1"/>
            <a:r>
              <a:rPr lang="sv-SE" sz="1800"/>
              <a:t>Spiral</a:t>
            </a:r>
          </a:p>
          <a:p>
            <a:pPr lvl="1"/>
            <a:r>
              <a:rPr lang="sv-SE" sz="1800"/>
              <a:t>Olika amningsrelaterade produkter som t.ex. di-nappar, di-flaskor, bägare för koppmatning, </a:t>
            </a:r>
            <a:r>
              <a:rPr lang="sv-SE" sz="1800" err="1"/>
              <a:t>amningsvårtskydd</a:t>
            </a:r>
            <a:r>
              <a:rPr lang="sv-SE" sz="1800"/>
              <a:t> </a:t>
            </a:r>
            <a:r>
              <a:rPr lang="sv-SE" sz="1800" err="1"/>
              <a:t>m.m</a:t>
            </a:r>
            <a:endParaRPr lang="sv-SE" sz="1800"/>
          </a:p>
          <a:p>
            <a:endParaRPr lang="sv-SE"/>
          </a:p>
        </p:txBody>
      </p:sp>
      <p:sp>
        <p:nvSpPr>
          <p:cNvPr id="4" name="Platshållare för bildnummer 3">
            <a:extLst>
              <a:ext uri="{FF2B5EF4-FFF2-40B4-BE49-F238E27FC236}">
                <a16:creationId xmlns:a16="http://schemas.microsoft.com/office/drawing/2014/main" id="{1365E7D1-D408-5280-CAC9-55FB1A245F5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69BCD4-96F0-9B47-87F8-23D356D830A6}" type="slidenum">
              <a:rPr kumimoji="0" lang="sv-SE" sz="1000" b="0" i="0" u="none" strike="noStrike" kern="1200" cap="none" spc="0" normalizeH="0" baseline="0" noProof="0" smtClean="0">
                <a:ln>
                  <a:noFill/>
                </a:ln>
                <a:solidFill>
                  <a:srgbClr val="003E51"/>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000" b="0" i="0" u="none" strike="noStrike" kern="1200" cap="none" spc="0" normalizeH="0" baseline="0" noProof="0">
              <a:ln>
                <a:noFill/>
              </a:ln>
              <a:solidFill>
                <a:srgbClr val="003E51"/>
              </a:solidFill>
              <a:effectLst/>
              <a:uLnTx/>
              <a:uFillTx/>
              <a:latin typeface="Franklin Gothic Book" panose="020B0503020102020204"/>
              <a:ea typeface="+mn-ea"/>
              <a:cs typeface="+mn-cs"/>
            </a:endParaRPr>
          </a:p>
        </p:txBody>
      </p:sp>
      <p:sp>
        <p:nvSpPr>
          <p:cNvPr id="5" name="Rubrik 3">
            <a:extLst>
              <a:ext uri="{FF2B5EF4-FFF2-40B4-BE49-F238E27FC236}">
                <a16:creationId xmlns:a16="http://schemas.microsoft.com/office/drawing/2014/main" id="{4C0EFBE1-1515-E07A-733F-D27272698411}"/>
              </a:ext>
            </a:extLst>
          </p:cNvPr>
          <p:cNvSpPr>
            <a:spLocks noGrp="1"/>
          </p:cNvSpPr>
          <p:nvPr>
            <p:ph type="title"/>
          </p:nvPr>
        </p:nvSpPr>
        <p:spPr>
          <a:xfrm>
            <a:off x="838200" y="696672"/>
            <a:ext cx="10515600" cy="997622"/>
          </a:xfrm>
        </p:spPr>
        <p:txBody>
          <a:bodyPr>
            <a:normAutofit/>
          </a:bodyPr>
          <a:lstStyle/>
          <a:p>
            <a:r>
              <a:rPr lang="sv-SE"/>
              <a:t>Avtalsstart Gynekologiska specialprodukter</a:t>
            </a:r>
          </a:p>
        </p:txBody>
      </p:sp>
    </p:spTree>
    <p:extLst>
      <p:ext uri="{BB962C8B-B14F-4D97-AF65-F5344CB8AC3E}">
        <p14:creationId xmlns:p14="http://schemas.microsoft.com/office/powerpoint/2010/main" val="2128713112"/>
      </p:ext>
    </p:extLst>
  </p:cSld>
  <p:clrMapOvr>
    <a:masterClrMapping/>
  </p:clrMapOvr>
</p:sld>
</file>

<file path=ppt/theme/theme1.xml><?xml version="1.0" encoding="utf-8"?>
<a:theme xmlns:a="http://schemas.openxmlformats.org/drawingml/2006/main" name="Varuförsörjningen blå">
  <a:themeElements>
    <a:clrScheme name="Varuförsörjningen">
      <a:dk1>
        <a:srgbClr val="003E51"/>
      </a:dk1>
      <a:lt1>
        <a:srgbClr val="FFFFFF"/>
      </a:lt1>
      <a:dk2>
        <a:srgbClr val="003E51"/>
      </a:dk2>
      <a:lt2>
        <a:srgbClr val="A3DAE8"/>
      </a:lt2>
      <a:accent1>
        <a:srgbClr val="156082"/>
      </a:accent1>
      <a:accent2>
        <a:srgbClr val="A3DBE8"/>
      </a:accent2>
      <a:accent3>
        <a:srgbClr val="C3D4BA"/>
      </a:accent3>
      <a:accent4>
        <a:srgbClr val="0F9ED5"/>
      </a:accent4>
      <a:accent5>
        <a:srgbClr val="5E366D"/>
      </a:accent5>
      <a:accent6>
        <a:srgbClr val="E8927C"/>
      </a:accent6>
      <a:hlink>
        <a:srgbClr val="005F86"/>
      </a:hlink>
      <a:folHlink>
        <a:srgbClr val="003D5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_presentation_mall_exempelsidor" id="{32E13D59-7FFC-3243-9DBB-85AB7DBDB186}" vid="{C1CB15AB-07D5-7346-A928-2D2D477BE2CF}"/>
    </a:ext>
  </a:extLst>
</a:theme>
</file>

<file path=ppt/theme/theme2.xml><?xml version="1.0" encoding="utf-8"?>
<a:theme xmlns:a="http://schemas.openxmlformats.org/drawingml/2006/main" name="Varuförsörjningen grön">
  <a:themeElements>
    <a:clrScheme name="Varuförsörjningen">
      <a:dk1>
        <a:srgbClr val="003E51"/>
      </a:dk1>
      <a:lt1>
        <a:srgbClr val="FFFFFF"/>
      </a:lt1>
      <a:dk2>
        <a:srgbClr val="003E51"/>
      </a:dk2>
      <a:lt2>
        <a:srgbClr val="A3DAE8"/>
      </a:lt2>
      <a:accent1>
        <a:srgbClr val="156082"/>
      </a:accent1>
      <a:accent2>
        <a:srgbClr val="A3DBE8"/>
      </a:accent2>
      <a:accent3>
        <a:srgbClr val="C3D4BA"/>
      </a:accent3>
      <a:accent4>
        <a:srgbClr val="0F9ED5"/>
      </a:accent4>
      <a:accent5>
        <a:srgbClr val="5E366D"/>
      </a:accent5>
      <a:accent6>
        <a:srgbClr val="E8927C"/>
      </a:accent6>
      <a:hlink>
        <a:srgbClr val="005F86"/>
      </a:hlink>
      <a:folHlink>
        <a:srgbClr val="003D5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_presentation_mall_exempelsidor" id="{32E13D59-7FFC-3243-9DBB-85AB7DBDB186}" vid="{34797ABA-341B-D34E-AC75-E7C947D3F485}"/>
    </a:ext>
  </a:extLst>
</a:theme>
</file>

<file path=ppt/theme/theme3.xml><?xml version="1.0" encoding="utf-8"?>
<a:theme xmlns:a="http://schemas.openxmlformats.org/drawingml/2006/main" name="Varuförsörjningen aprikos">
  <a:themeElements>
    <a:clrScheme name="Varuförsörjningen">
      <a:dk1>
        <a:srgbClr val="003E51"/>
      </a:dk1>
      <a:lt1>
        <a:srgbClr val="FFFFFF"/>
      </a:lt1>
      <a:dk2>
        <a:srgbClr val="003E51"/>
      </a:dk2>
      <a:lt2>
        <a:srgbClr val="A3DAE8"/>
      </a:lt2>
      <a:accent1>
        <a:srgbClr val="156082"/>
      </a:accent1>
      <a:accent2>
        <a:srgbClr val="A3DBE8"/>
      </a:accent2>
      <a:accent3>
        <a:srgbClr val="C3D4BA"/>
      </a:accent3>
      <a:accent4>
        <a:srgbClr val="0F9ED5"/>
      </a:accent4>
      <a:accent5>
        <a:srgbClr val="5E366D"/>
      </a:accent5>
      <a:accent6>
        <a:srgbClr val="E8927C"/>
      </a:accent6>
      <a:hlink>
        <a:srgbClr val="005F86"/>
      </a:hlink>
      <a:folHlink>
        <a:srgbClr val="003D5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_presentation_mall_exempelsidor" id="{32E13D59-7FFC-3243-9DBB-85AB7DBDB186}" vid="{9232A207-1506-4C45-A747-794D69B54D4E}"/>
    </a:ext>
  </a:extLst>
</a:theme>
</file>

<file path=ppt/theme/theme4.xml><?xml version="1.0" encoding="utf-8"?>
<a:theme xmlns:a="http://schemas.openxmlformats.org/drawingml/2006/main" name="Varuförsörjningen purpur">
  <a:themeElements>
    <a:clrScheme name="Varuförsörjningen">
      <a:dk1>
        <a:srgbClr val="003E51"/>
      </a:dk1>
      <a:lt1>
        <a:srgbClr val="FFFFFF"/>
      </a:lt1>
      <a:dk2>
        <a:srgbClr val="003E51"/>
      </a:dk2>
      <a:lt2>
        <a:srgbClr val="A3DAE8"/>
      </a:lt2>
      <a:accent1>
        <a:srgbClr val="156082"/>
      </a:accent1>
      <a:accent2>
        <a:srgbClr val="A3DBE8"/>
      </a:accent2>
      <a:accent3>
        <a:srgbClr val="C3D4BA"/>
      </a:accent3>
      <a:accent4>
        <a:srgbClr val="0F9ED5"/>
      </a:accent4>
      <a:accent5>
        <a:srgbClr val="5E366D"/>
      </a:accent5>
      <a:accent6>
        <a:srgbClr val="E8927C"/>
      </a:accent6>
      <a:hlink>
        <a:srgbClr val="005F86"/>
      </a:hlink>
      <a:folHlink>
        <a:srgbClr val="003D5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_presentation_mall_exempelsidor" id="{32E13D59-7FFC-3243-9DBB-85AB7DBDB186}" vid="{3C9D75F3-811F-2B49-ABFA-E48F5B4F5356}"/>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2B268A37EAAB64296BB11533CC973A4" ma:contentTypeVersion="18" ma:contentTypeDescription="Skapa ett nytt dokument." ma:contentTypeScope="" ma:versionID="8e6695802ff381e176c7288517fc7498">
  <xsd:schema xmlns:xsd="http://www.w3.org/2001/XMLSchema" xmlns:xs="http://www.w3.org/2001/XMLSchema" xmlns:p="http://schemas.microsoft.com/office/2006/metadata/properties" xmlns:ns2="fc782515-f6b9-41f2-bf8b-d7300b3503df" xmlns:ns3="941adc20-2258-45de-8bd3-8388c8de7047" xmlns:ns4="28c0f289-e8e7-494a-b19b-89669d2ae230" targetNamespace="http://schemas.microsoft.com/office/2006/metadata/properties" ma:root="true" ma:fieldsID="75994cad1c7c936a3934c03ff7695dfa" ns2:_="" ns3:_="" ns4:_="">
    <xsd:import namespace="fc782515-f6b9-41f2-bf8b-d7300b3503df"/>
    <xsd:import namespace="941adc20-2258-45de-8bd3-8388c8de7047"/>
    <xsd:import namespace="28c0f289-e8e7-494a-b19b-89669d2ae23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82515-f6b9-41f2-bf8b-d7300b3503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dc5775e4-b345-4190-a263-decfa033c0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1adc20-2258-45de-8bd3-8388c8de7047" elementFormDefault="qualified">
    <xsd:import namespace="http://schemas.microsoft.com/office/2006/documentManagement/types"/>
    <xsd:import namespace="http://schemas.microsoft.com/office/infopath/2007/PartnerControls"/>
    <xsd:element name="SharedWithUsers" ma:index="10"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c0f289-e8e7-494a-b19b-89669d2ae23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d50726d-6a46-4097-aefe-1ab4e90cec99}" ma:internalName="TaxCatchAll" ma:showField="CatchAllData" ma:web="941adc20-2258-45de-8bd3-8388c8de70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782515-f6b9-41f2-bf8b-d7300b3503df">
      <Terms xmlns="http://schemas.microsoft.com/office/infopath/2007/PartnerControls"/>
    </lcf76f155ced4ddcb4097134ff3c332f>
    <TaxCatchAll xmlns="28c0f289-e8e7-494a-b19b-89669d2ae2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E652CF-0770-4A13-B0DF-6E282A126401}">
  <ds:schemaRefs>
    <ds:schemaRef ds:uri="28c0f289-e8e7-494a-b19b-89669d2ae230"/>
    <ds:schemaRef ds:uri="941adc20-2258-45de-8bd3-8388c8de7047"/>
    <ds:schemaRef ds:uri="fc782515-f6b9-41f2-bf8b-d7300b3503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530E76B-1EFD-4BFF-B7AE-8FC333CD919A}">
  <ds:schemaRefs>
    <ds:schemaRef ds:uri="28c0f289-e8e7-494a-b19b-89669d2ae230"/>
    <ds:schemaRef ds:uri="fc782515-f6b9-41f2-bf8b-d7300b3503d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177DE06-0B9B-4ABB-A361-CD3A783233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VF_presentation_mall</Template>
  <TotalTime>0</TotalTime>
  <Words>1128</Words>
  <Application>Microsoft Office PowerPoint</Application>
  <PresentationFormat>Bredbild</PresentationFormat>
  <Paragraphs>119</Paragraphs>
  <Slides>20</Slides>
  <Notes>0</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20</vt:i4>
      </vt:variant>
    </vt:vector>
  </HeadingPairs>
  <TitlesOfParts>
    <vt:vector size="28" baseType="lpstr">
      <vt:lpstr>Aptos</vt:lpstr>
      <vt:lpstr>Arial</vt:lpstr>
      <vt:lpstr>Franklin Gothic Book</vt:lpstr>
      <vt:lpstr>Georgia</vt:lpstr>
      <vt:lpstr>Varuförsörjningen blå</vt:lpstr>
      <vt:lpstr>Varuförsörjningen grön</vt:lpstr>
      <vt:lpstr>Varuförsörjningen aprikos</vt:lpstr>
      <vt:lpstr>Varuförsörjningen purpur</vt:lpstr>
      <vt:lpstr>Informationsmöte 25 mars 2026</vt:lpstr>
      <vt:lpstr>Agenda </vt:lpstr>
      <vt:lpstr>Delta i upphandling - EKG</vt:lpstr>
      <vt:lpstr>Information om hemsidan</vt:lpstr>
      <vt:lpstr>Avtalsstart Kemiskt tekniska produkter</vt:lpstr>
      <vt:lpstr>Ett axplock av nyheter i sortimentet kemiskt tekniska produkter</vt:lpstr>
      <vt:lpstr>Några av produkterna med hög förbrukning där vi byter leverantör</vt:lpstr>
      <vt:lpstr>PowerPoint-presentation</vt:lpstr>
      <vt:lpstr>Avtalsstart Gynekologiska specialprodukter</vt:lpstr>
      <vt:lpstr>Ett axplock av nyheter i sortimentet gynekologiska specialprodukter</vt:lpstr>
      <vt:lpstr>Avtalsstart Kondomer </vt:lpstr>
      <vt:lpstr>Ett axplock av nyheter i sortimentet kondomer</vt:lpstr>
      <vt:lpstr>Ersättningsartiklar till utgående artiklar</vt:lpstr>
      <vt:lpstr>Hitta de nya ersättande artiklarna till utgående artiklar</vt:lpstr>
      <vt:lpstr>Varuförsörjningens nya artikelnummer</vt:lpstr>
      <vt:lpstr>Hur ser jag om en artikel lagerläggs hos logistikpartner?</vt:lpstr>
      <vt:lpstr>Orka reklamera!</vt:lpstr>
      <vt:lpstr>Nästa möte 22 april klockan 14.00</vt:lpstr>
      <vt:lpstr>Frågor?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Angelica Olofsson Fernandez</dc:creator>
  <cp:lastModifiedBy>Sara Rosencrantz</cp:lastModifiedBy>
  <cp:revision>1</cp:revision>
  <dcterms:created xsi:type="dcterms:W3CDTF">2025-10-20T06:32:44Z</dcterms:created>
  <dcterms:modified xsi:type="dcterms:W3CDTF">2026-03-25T14:14:11Z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0x010100C2B268A37EAAB64296BB11533CC973A4</vt:lpwstr>
  </property>
  <property fmtid="{D5CDD505-2E9C-101B-9397-08002B2CF9AE}" pid="3" name="MediaServiceImageTags">
    <vt:lpwstr/>
  </property>
</Properties>
</file>