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4" r:id="rId5"/>
    <p:sldMasterId id="2147483672" r:id="rId6"/>
    <p:sldMasterId id="2147483676" r:id="rId7"/>
  </p:sldMasterIdLst>
  <p:notesMasterIdLst>
    <p:notesMasterId r:id="rId28"/>
  </p:notesMasterIdLst>
  <p:sldIdLst>
    <p:sldId id="256" r:id="rId8"/>
    <p:sldId id="258" r:id="rId9"/>
    <p:sldId id="261" r:id="rId10"/>
    <p:sldId id="262" r:id="rId11"/>
    <p:sldId id="274" r:id="rId12"/>
    <p:sldId id="260" r:id="rId13"/>
    <p:sldId id="275" r:id="rId14"/>
    <p:sldId id="276" r:id="rId15"/>
    <p:sldId id="263" r:id="rId16"/>
    <p:sldId id="259" r:id="rId17"/>
    <p:sldId id="265" r:id="rId18"/>
    <p:sldId id="264" r:id="rId19"/>
    <p:sldId id="267" r:id="rId20"/>
    <p:sldId id="268" r:id="rId21"/>
    <p:sldId id="273" r:id="rId22"/>
    <p:sldId id="277" r:id="rId23"/>
    <p:sldId id="269" r:id="rId24"/>
    <p:sldId id="271" r:id="rId25"/>
    <p:sldId id="270" r:id="rId26"/>
    <p:sldId id="272" r:id="rId2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048C65-453C-4F66-8EB9-92E58816A5A5}" v="110" dt="2025-10-22T08:39:35.2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741"/>
  </p:normalViewPr>
  <p:slideViewPr>
    <p:cSldViewPr snapToGrid="0" showGuides="1">
      <p:cViewPr varScale="1">
        <p:scale>
          <a:sx n="111" d="100"/>
          <a:sy n="111" d="100"/>
        </p:scale>
        <p:origin x="77" y="30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ica Olofsson Fernandez" userId="ce698ed2-e0d9-447d-9759-99f79b696a68" providerId="ADAL" clId="{33048C65-453C-4F66-8EB9-92E58816A5A5}"/>
    <pc:docChg chg="undo custSel addSld delSld modSld sldOrd">
      <pc:chgData name="Angelica Olofsson Fernandez" userId="ce698ed2-e0d9-447d-9759-99f79b696a68" providerId="ADAL" clId="{33048C65-453C-4F66-8EB9-92E58816A5A5}" dt="2025-10-22T08:43:14.598" v="2149" actId="1076"/>
      <pc:docMkLst>
        <pc:docMk/>
      </pc:docMkLst>
      <pc:sldChg chg="addSp modSp mod modClrScheme chgLayout">
        <pc:chgData name="Angelica Olofsson Fernandez" userId="ce698ed2-e0d9-447d-9759-99f79b696a68" providerId="ADAL" clId="{33048C65-453C-4F66-8EB9-92E58816A5A5}" dt="2025-10-20T08:22:04.507" v="1371" actId="1076"/>
        <pc:sldMkLst>
          <pc:docMk/>
          <pc:sldMk cId="2067853291" sldId="258"/>
        </pc:sldMkLst>
        <pc:spChg chg="add mod">
          <ac:chgData name="Angelica Olofsson Fernandez" userId="ce698ed2-e0d9-447d-9759-99f79b696a68" providerId="ADAL" clId="{33048C65-453C-4F66-8EB9-92E58816A5A5}" dt="2025-10-20T07:58:43.186" v="1001" actId="20577"/>
          <ac:spMkLst>
            <pc:docMk/>
            <pc:sldMk cId="2067853291" sldId="258"/>
            <ac:spMk id="2" creationId="{F8819B97-74B6-3DC7-5B6B-A82CEE85628D}"/>
          </ac:spMkLst>
        </pc:spChg>
        <pc:spChg chg="mod">
          <ac:chgData name="Angelica Olofsson Fernandez" userId="ce698ed2-e0d9-447d-9759-99f79b696a68" providerId="ADAL" clId="{33048C65-453C-4F66-8EB9-92E58816A5A5}" dt="2025-10-20T08:22:04.507" v="1371" actId="1076"/>
          <ac:spMkLst>
            <pc:docMk/>
            <pc:sldMk cId="2067853291" sldId="258"/>
            <ac:spMk id="4" creationId="{B5A1D8DF-9A22-8A0A-BA9B-06E52ED90745}"/>
          </ac:spMkLst>
        </pc:spChg>
        <pc:spChg chg="mod">
          <ac:chgData name="Angelica Olofsson Fernandez" userId="ce698ed2-e0d9-447d-9759-99f79b696a68" providerId="ADAL" clId="{33048C65-453C-4F66-8EB9-92E58816A5A5}" dt="2025-10-20T06:34:55.949" v="11" actId="26606"/>
          <ac:spMkLst>
            <pc:docMk/>
            <pc:sldMk cId="2067853291" sldId="258"/>
            <ac:spMk id="5" creationId="{2CF24545-472F-BA0D-A434-44D1401C821D}"/>
          </ac:spMkLst>
        </pc:spChg>
        <pc:spChg chg="add mod">
          <ac:chgData name="Angelica Olofsson Fernandez" userId="ce698ed2-e0d9-447d-9759-99f79b696a68" providerId="ADAL" clId="{33048C65-453C-4F66-8EB9-92E58816A5A5}" dt="2025-10-20T06:34:55.949" v="11" actId="26606"/>
          <ac:spMkLst>
            <pc:docMk/>
            <pc:sldMk cId="2067853291" sldId="258"/>
            <ac:spMk id="11" creationId="{D874054E-3804-1A92-8F35-9174556923C8}"/>
          </ac:spMkLst>
        </pc:spChg>
        <pc:picChg chg="add mod">
          <ac:chgData name="Angelica Olofsson Fernandez" userId="ce698ed2-e0d9-447d-9759-99f79b696a68" providerId="ADAL" clId="{33048C65-453C-4F66-8EB9-92E58816A5A5}" dt="2025-10-20T06:35:11.662" v="15" actId="1076"/>
          <ac:picMkLst>
            <pc:docMk/>
            <pc:sldMk cId="2067853291" sldId="258"/>
            <ac:picMk id="7" creationId="{60481E9C-35D0-38C1-E8A6-D28BA373F8E1}"/>
          </ac:picMkLst>
        </pc:picChg>
      </pc:sldChg>
      <pc:sldChg chg="addSp delSp modSp new mod setBg modClrScheme chgLayout">
        <pc:chgData name="Angelica Olofsson Fernandez" userId="ce698ed2-e0d9-447d-9759-99f79b696a68" providerId="ADAL" clId="{33048C65-453C-4F66-8EB9-92E58816A5A5}" dt="2025-10-21T11:51:49.709" v="1857"/>
        <pc:sldMkLst>
          <pc:docMk/>
          <pc:sldMk cId="2868015310" sldId="259"/>
        </pc:sldMkLst>
        <pc:spChg chg="mod">
          <ac:chgData name="Angelica Olofsson Fernandez" userId="ce698ed2-e0d9-447d-9759-99f79b696a68" providerId="ADAL" clId="{33048C65-453C-4F66-8EB9-92E58816A5A5}" dt="2025-10-20T08:02:00.708" v="1049" actId="1076"/>
          <ac:spMkLst>
            <pc:docMk/>
            <pc:sldMk cId="2868015310" sldId="259"/>
            <ac:spMk id="2" creationId="{E02680F0-FFB7-5048-1324-FA6A3000C5AC}"/>
          </ac:spMkLst>
        </pc:spChg>
        <pc:spChg chg="mod">
          <ac:chgData name="Angelica Olofsson Fernandez" userId="ce698ed2-e0d9-447d-9759-99f79b696a68" providerId="ADAL" clId="{33048C65-453C-4F66-8EB9-92E58816A5A5}" dt="2025-10-20T06:40:16.926" v="190" actId="26606"/>
          <ac:spMkLst>
            <pc:docMk/>
            <pc:sldMk cId="2868015310" sldId="259"/>
            <ac:spMk id="5" creationId="{1BAB2F76-3A9A-84EC-2A5E-DE18325CED03}"/>
          </ac:spMkLst>
        </pc:spChg>
        <pc:spChg chg="add mod">
          <ac:chgData name="Angelica Olofsson Fernandez" userId="ce698ed2-e0d9-447d-9759-99f79b696a68" providerId="ADAL" clId="{33048C65-453C-4F66-8EB9-92E58816A5A5}" dt="2025-10-20T06:53:27.768" v="208" actId="114"/>
          <ac:spMkLst>
            <pc:docMk/>
            <pc:sldMk cId="2868015310" sldId="259"/>
            <ac:spMk id="11" creationId="{50A082E1-BD31-ECE5-D50E-6D432832AA87}"/>
          </ac:spMkLst>
        </pc:spChg>
      </pc:sldChg>
      <pc:sldChg chg="addSp delSp modSp new del mod modClrScheme chgLayout">
        <pc:chgData name="Angelica Olofsson Fernandez" userId="ce698ed2-e0d9-447d-9759-99f79b696a68" providerId="ADAL" clId="{33048C65-453C-4F66-8EB9-92E58816A5A5}" dt="2025-10-20T08:12:45.650" v="1237" actId="47"/>
        <pc:sldMkLst>
          <pc:docMk/>
          <pc:sldMk cId="1093439825" sldId="260"/>
        </pc:sldMkLst>
      </pc:sldChg>
      <pc:sldChg chg="addSp modSp new mod ord setBg">
        <pc:chgData name="Angelica Olofsson Fernandez" userId="ce698ed2-e0d9-447d-9759-99f79b696a68" providerId="ADAL" clId="{33048C65-453C-4F66-8EB9-92E58816A5A5}" dt="2025-10-21T11:51:23.018" v="1854"/>
        <pc:sldMkLst>
          <pc:docMk/>
          <pc:sldMk cId="2206875781" sldId="261"/>
        </pc:sldMkLst>
        <pc:spChg chg="mod">
          <ac:chgData name="Angelica Olofsson Fernandez" userId="ce698ed2-e0d9-447d-9759-99f79b696a68" providerId="ADAL" clId="{33048C65-453C-4F66-8EB9-92E58816A5A5}" dt="2025-10-20T08:01:21.353" v="1043" actId="20577"/>
          <ac:spMkLst>
            <pc:docMk/>
            <pc:sldMk cId="2206875781" sldId="261"/>
            <ac:spMk id="2" creationId="{4219B18E-0006-248B-113C-41CDFF807E3A}"/>
          </ac:spMkLst>
        </pc:spChg>
        <pc:spChg chg="mod">
          <ac:chgData name="Angelica Olofsson Fernandez" userId="ce698ed2-e0d9-447d-9759-99f79b696a68" providerId="ADAL" clId="{33048C65-453C-4F66-8EB9-92E58816A5A5}" dt="2025-10-20T07:41:11.515" v="526" actId="20577"/>
          <ac:spMkLst>
            <pc:docMk/>
            <pc:sldMk cId="2206875781" sldId="261"/>
            <ac:spMk id="3" creationId="{F57DFB1E-41B5-C3FF-C7E1-4C23142243FA}"/>
          </ac:spMkLst>
        </pc:spChg>
        <pc:picChg chg="add mod">
          <ac:chgData name="Angelica Olofsson Fernandez" userId="ce698ed2-e0d9-447d-9759-99f79b696a68" providerId="ADAL" clId="{33048C65-453C-4F66-8EB9-92E58816A5A5}" dt="2025-10-20T07:52:32.664" v="674" actId="1076"/>
          <ac:picMkLst>
            <pc:docMk/>
            <pc:sldMk cId="2206875781" sldId="261"/>
            <ac:picMk id="6" creationId="{F83D0711-EB58-8248-4E09-A538CD7EF412}"/>
          </ac:picMkLst>
        </pc:picChg>
      </pc:sldChg>
      <pc:sldChg chg="addSp delSp modSp add mod setBg">
        <pc:chgData name="Angelica Olofsson Fernandez" userId="ce698ed2-e0d9-447d-9759-99f79b696a68" providerId="ADAL" clId="{33048C65-453C-4F66-8EB9-92E58816A5A5}" dt="2025-10-22T05:27:03.724" v="1864" actId="1076"/>
        <pc:sldMkLst>
          <pc:docMk/>
          <pc:sldMk cId="2665988597" sldId="262"/>
        </pc:sldMkLst>
        <pc:spChg chg="mod">
          <ac:chgData name="Angelica Olofsson Fernandez" userId="ce698ed2-e0d9-447d-9759-99f79b696a68" providerId="ADAL" clId="{33048C65-453C-4F66-8EB9-92E58816A5A5}" dt="2025-10-22T05:26:41.687" v="1859" actId="1076"/>
          <ac:spMkLst>
            <pc:docMk/>
            <pc:sldMk cId="2665988597" sldId="262"/>
            <ac:spMk id="2" creationId="{DCDB5D6D-04F6-3ED6-2BB4-CFE8D7147C0F}"/>
          </ac:spMkLst>
        </pc:spChg>
        <pc:spChg chg="del mod">
          <ac:chgData name="Angelica Olofsson Fernandez" userId="ce698ed2-e0d9-447d-9759-99f79b696a68" providerId="ADAL" clId="{33048C65-453C-4F66-8EB9-92E58816A5A5}" dt="2025-10-22T05:26:51.058" v="1862" actId="478"/>
          <ac:spMkLst>
            <pc:docMk/>
            <pc:sldMk cId="2665988597" sldId="262"/>
            <ac:spMk id="3" creationId="{83D48D64-E0E5-EB61-56DB-15B495FBED2D}"/>
          </ac:spMkLst>
        </pc:spChg>
        <pc:spChg chg="add mod">
          <ac:chgData name="Angelica Olofsson Fernandez" userId="ce698ed2-e0d9-447d-9759-99f79b696a68" providerId="ADAL" clId="{33048C65-453C-4F66-8EB9-92E58816A5A5}" dt="2025-10-22T05:26:46.702" v="1861"/>
          <ac:spMkLst>
            <pc:docMk/>
            <pc:sldMk cId="2665988597" sldId="262"/>
            <ac:spMk id="7" creationId="{C2B08DFD-2FED-2FC4-95C1-7D84686DEADC}"/>
          </ac:spMkLst>
        </pc:spChg>
        <pc:spChg chg="add mod">
          <ac:chgData name="Angelica Olofsson Fernandez" userId="ce698ed2-e0d9-447d-9759-99f79b696a68" providerId="ADAL" clId="{33048C65-453C-4F66-8EB9-92E58816A5A5}" dt="2025-10-22T05:27:03.724" v="1864" actId="1076"/>
          <ac:spMkLst>
            <pc:docMk/>
            <pc:sldMk cId="2665988597" sldId="262"/>
            <ac:spMk id="8" creationId="{FE81F1E0-8B07-C671-5166-881947268D25}"/>
          </ac:spMkLst>
        </pc:spChg>
        <pc:picChg chg="add mod">
          <ac:chgData name="Angelica Olofsson Fernandez" userId="ce698ed2-e0d9-447d-9759-99f79b696a68" providerId="ADAL" clId="{33048C65-453C-4F66-8EB9-92E58816A5A5}" dt="2025-10-22T05:26:56.646" v="1863" actId="1076"/>
          <ac:picMkLst>
            <pc:docMk/>
            <pc:sldMk cId="2665988597" sldId="262"/>
            <ac:picMk id="6" creationId="{0C79267D-5A8C-F87A-A6A3-AD9EFDFF3078}"/>
          </ac:picMkLst>
        </pc:picChg>
      </pc:sldChg>
      <pc:sldChg chg="modSp add mod setBg">
        <pc:chgData name="Angelica Olofsson Fernandez" userId="ce698ed2-e0d9-447d-9759-99f79b696a68" providerId="ADAL" clId="{33048C65-453C-4F66-8EB9-92E58816A5A5}" dt="2025-10-21T11:51:40.656" v="1856"/>
        <pc:sldMkLst>
          <pc:docMk/>
          <pc:sldMk cId="3088786853" sldId="263"/>
        </pc:sldMkLst>
        <pc:spChg chg="mod">
          <ac:chgData name="Angelica Olofsson Fernandez" userId="ce698ed2-e0d9-447d-9759-99f79b696a68" providerId="ADAL" clId="{33048C65-453C-4F66-8EB9-92E58816A5A5}" dt="2025-10-20T08:01:31.921" v="1045" actId="6549"/>
          <ac:spMkLst>
            <pc:docMk/>
            <pc:sldMk cId="3088786853" sldId="263"/>
            <ac:spMk id="2" creationId="{069CE78D-E4F4-C514-2994-0D9268BC58B6}"/>
          </ac:spMkLst>
        </pc:spChg>
        <pc:spChg chg="mod">
          <ac:chgData name="Angelica Olofsson Fernandez" userId="ce698ed2-e0d9-447d-9759-99f79b696a68" providerId="ADAL" clId="{33048C65-453C-4F66-8EB9-92E58816A5A5}" dt="2025-10-20T07:56:49.726" v="918" actId="20577"/>
          <ac:spMkLst>
            <pc:docMk/>
            <pc:sldMk cId="3088786853" sldId="263"/>
            <ac:spMk id="3" creationId="{FB1D6D32-7DFE-368B-4985-A2CD053F2B09}"/>
          </ac:spMkLst>
        </pc:spChg>
        <pc:picChg chg="mod">
          <ac:chgData name="Angelica Olofsson Fernandez" userId="ce698ed2-e0d9-447d-9759-99f79b696a68" providerId="ADAL" clId="{33048C65-453C-4F66-8EB9-92E58816A5A5}" dt="2025-10-20T07:55:39.971" v="783" actId="1076"/>
          <ac:picMkLst>
            <pc:docMk/>
            <pc:sldMk cId="3088786853" sldId="263"/>
            <ac:picMk id="6" creationId="{4541CDE7-6FBD-563D-4438-452D1953F7C7}"/>
          </ac:picMkLst>
        </pc:picChg>
      </pc:sldChg>
      <pc:sldChg chg="add">
        <pc:chgData name="Angelica Olofsson Fernandez" userId="ce698ed2-e0d9-447d-9759-99f79b696a68" providerId="ADAL" clId="{33048C65-453C-4F66-8EB9-92E58816A5A5}" dt="2025-10-20T07:58:48.377" v="1002" actId="2890"/>
        <pc:sldMkLst>
          <pc:docMk/>
          <pc:sldMk cId="724703054" sldId="264"/>
        </pc:sldMkLst>
      </pc:sldChg>
      <pc:sldChg chg="addSp delSp modSp add mod">
        <pc:chgData name="Angelica Olofsson Fernandez" userId="ce698ed2-e0d9-447d-9759-99f79b696a68" providerId="ADAL" clId="{33048C65-453C-4F66-8EB9-92E58816A5A5}" dt="2025-10-21T10:42:43.799" v="1763" actId="404"/>
        <pc:sldMkLst>
          <pc:docMk/>
          <pc:sldMk cId="2286100409" sldId="265"/>
        </pc:sldMkLst>
        <pc:graphicFrameChg chg="add mod modGraphic">
          <ac:chgData name="Angelica Olofsson Fernandez" userId="ce698ed2-e0d9-447d-9759-99f79b696a68" providerId="ADAL" clId="{33048C65-453C-4F66-8EB9-92E58816A5A5}" dt="2025-10-21T10:42:43.799" v="1763" actId="404"/>
          <ac:graphicFrameMkLst>
            <pc:docMk/>
            <pc:sldMk cId="2286100409" sldId="265"/>
            <ac:graphicFrameMk id="4" creationId="{05086D09-0660-0579-A424-59EC425FFF55}"/>
          </ac:graphicFrameMkLst>
        </pc:graphicFrameChg>
      </pc:sldChg>
      <pc:sldChg chg="addSp delSp modSp new del mod">
        <pc:chgData name="Angelica Olofsson Fernandez" userId="ce698ed2-e0d9-447d-9759-99f79b696a68" providerId="ADAL" clId="{33048C65-453C-4F66-8EB9-92E58816A5A5}" dt="2025-10-20T08:26:49.974" v="1395" actId="47"/>
        <pc:sldMkLst>
          <pc:docMk/>
          <pc:sldMk cId="3495210872" sldId="266"/>
        </pc:sldMkLst>
      </pc:sldChg>
      <pc:sldChg chg="addSp delSp modSp new mod">
        <pc:chgData name="Angelica Olofsson Fernandez" userId="ce698ed2-e0d9-447d-9759-99f79b696a68" providerId="ADAL" clId="{33048C65-453C-4F66-8EB9-92E58816A5A5}" dt="2025-10-21T11:19:16.659" v="1825" actId="22"/>
        <pc:sldMkLst>
          <pc:docMk/>
          <pc:sldMk cId="3037031453" sldId="267"/>
        </pc:sldMkLst>
        <pc:picChg chg="add del mod">
          <ac:chgData name="Angelica Olofsson Fernandez" userId="ce698ed2-e0d9-447d-9759-99f79b696a68" providerId="ADAL" clId="{33048C65-453C-4F66-8EB9-92E58816A5A5}" dt="2025-10-21T11:18:49.004" v="1824" actId="478"/>
          <ac:picMkLst>
            <pc:docMk/>
            <pc:sldMk cId="3037031453" sldId="267"/>
            <ac:picMk id="3" creationId="{092FE876-DE88-BCDC-9D3B-EAFD14D50806}"/>
          </ac:picMkLst>
        </pc:picChg>
        <pc:picChg chg="add">
          <ac:chgData name="Angelica Olofsson Fernandez" userId="ce698ed2-e0d9-447d-9759-99f79b696a68" providerId="ADAL" clId="{33048C65-453C-4F66-8EB9-92E58816A5A5}" dt="2025-10-21T11:19:16.659" v="1825" actId="22"/>
          <ac:picMkLst>
            <pc:docMk/>
            <pc:sldMk cId="3037031453" sldId="267"/>
            <ac:picMk id="5" creationId="{F7FDEB84-BD53-9CF9-B866-2491799C1B95}"/>
          </ac:picMkLst>
        </pc:picChg>
      </pc:sldChg>
      <pc:sldChg chg="addSp modSp new">
        <pc:chgData name="Angelica Olofsson Fernandez" userId="ce698ed2-e0d9-447d-9759-99f79b696a68" providerId="ADAL" clId="{33048C65-453C-4F66-8EB9-92E58816A5A5}" dt="2025-10-20T08:26:57.647" v="1397"/>
        <pc:sldMkLst>
          <pc:docMk/>
          <pc:sldMk cId="2372605489" sldId="268"/>
        </pc:sldMkLst>
        <pc:picChg chg="add mod">
          <ac:chgData name="Angelica Olofsson Fernandez" userId="ce698ed2-e0d9-447d-9759-99f79b696a68" providerId="ADAL" clId="{33048C65-453C-4F66-8EB9-92E58816A5A5}" dt="2025-10-20T08:26:57.647" v="1397"/>
          <ac:picMkLst>
            <pc:docMk/>
            <pc:sldMk cId="2372605489" sldId="268"/>
            <ac:picMk id="9" creationId="{3DEBB79F-FCE3-C807-8498-44C30995967A}"/>
          </ac:picMkLst>
        </pc:picChg>
      </pc:sldChg>
      <pc:sldChg chg="addSp delSp modSp new mod ord">
        <pc:chgData name="Angelica Olofsson Fernandez" userId="ce698ed2-e0d9-447d-9759-99f79b696a68" providerId="ADAL" clId="{33048C65-453C-4F66-8EB9-92E58816A5A5}" dt="2025-10-20T13:38:07.283" v="1752"/>
        <pc:sldMkLst>
          <pc:docMk/>
          <pc:sldMk cId="2348324107" sldId="269"/>
        </pc:sldMkLst>
        <pc:spChg chg="mod">
          <ac:chgData name="Angelica Olofsson Fernandez" userId="ce698ed2-e0d9-447d-9759-99f79b696a68" providerId="ADAL" clId="{33048C65-453C-4F66-8EB9-92E58816A5A5}" dt="2025-10-20T13:19:02.092" v="1667" actId="20577"/>
          <ac:spMkLst>
            <pc:docMk/>
            <pc:sldMk cId="2348324107" sldId="269"/>
            <ac:spMk id="2" creationId="{4F9EF30B-C16C-0762-53EB-B58E901E47A6}"/>
          </ac:spMkLst>
        </pc:spChg>
        <pc:spChg chg="mod">
          <ac:chgData name="Angelica Olofsson Fernandez" userId="ce698ed2-e0d9-447d-9759-99f79b696a68" providerId="ADAL" clId="{33048C65-453C-4F66-8EB9-92E58816A5A5}" dt="2025-10-20T13:38:07.283" v="1752"/>
          <ac:spMkLst>
            <pc:docMk/>
            <pc:sldMk cId="2348324107" sldId="269"/>
            <ac:spMk id="4" creationId="{876CD80A-BB51-8B76-734D-0C647F8FB29D}"/>
          </ac:spMkLst>
        </pc:spChg>
        <pc:picChg chg="add mod">
          <ac:chgData name="Angelica Olofsson Fernandez" userId="ce698ed2-e0d9-447d-9759-99f79b696a68" providerId="ADAL" clId="{33048C65-453C-4F66-8EB9-92E58816A5A5}" dt="2025-10-20T13:18:50.743" v="1642"/>
          <ac:picMkLst>
            <pc:docMk/>
            <pc:sldMk cId="2348324107" sldId="269"/>
            <ac:picMk id="6" creationId="{79D88C7A-35B1-CDF1-732A-C7A7D7706EBA}"/>
          </ac:picMkLst>
        </pc:picChg>
      </pc:sldChg>
      <pc:sldChg chg="addSp delSp modSp new mod modClrScheme chgLayout">
        <pc:chgData name="Angelica Olofsson Fernandez" userId="ce698ed2-e0d9-447d-9759-99f79b696a68" providerId="ADAL" clId="{33048C65-453C-4F66-8EB9-92E58816A5A5}" dt="2025-10-21T10:45:57.342" v="1794" actId="1076"/>
        <pc:sldMkLst>
          <pc:docMk/>
          <pc:sldMk cId="3403916472" sldId="270"/>
        </pc:sldMkLst>
        <pc:spChg chg="mod">
          <ac:chgData name="Angelica Olofsson Fernandez" userId="ce698ed2-e0d9-447d-9759-99f79b696a68" providerId="ADAL" clId="{33048C65-453C-4F66-8EB9-92E58816A5A5}" dt="2025-10-21T10:45:55.798" v="1793" actId="1076"/>
          <ac:spMkLst>
            <pc:docMk/>
            <pc:sldMk cId="3403916472" sldId="270"/>
            <ac:spMk id="2" creationId="{30B22451-3E28-25E5-4597-78F6A9064D4E}"/>
          </ac:spMkLst>
        </pc:spChg>
        <pc:spChg chg="del">
          <ac:chgData name="Angelica Olofsson Fernandez" userId="ce698ed2-e0d9-447d-9759-99f79b696a68" providerId="ADAL" clId="{33048C65-453C-4F66-8EB9-92E58816A5A5}" dt="2025-10-21T10:43:48.596" v="1778" actId="478"/>
          <ac:spMkLst>
            <pc:docMk/>
            <pc:sldMk cId="3403916472" sldId="270"/>
            <ac:spMk id="3" creationId="{AF4C3960-5E7F-9AD9-3A5D-1AE85C82A4E4}"/>
          </ac:spMkLst>
        </pc:spChg>
        <pc:spChg chg="add del mod">
          <ac:chgData name="Angelica Olofsson Fernandez" userId="ce698ed2-e0d9-447d-9759-99f79b696a68" providerId="ADAL" clId="{33048C65-453C-4F66-8EB9-92E58816A5A5}" dt="2025-10-21T10:44:56.426" v="1786" actId="478"/>
          <ac:spMkLst>
            <pc:docMk/>
            <pc:sldMk cId="3403916472" sldId="270"/>
            <ac:spMk id="7" creationId="{66FC0C36-8EB5-A41B-E068-A3411867C0AB}"/>
          </ac:spMkLst>
        </pc:spChg>
        <pc:picChg chg="add mod">
          <ac:chgData name="Angelica Olofsson Fernandez" userId="ce698ed2-e0d9-447d-9759-99f79b696a68" providerId="ADAL" clId="{33048C65-453C-4F66-8EB9-92E58816A5A5}" dt="2025-10-21T10:45:57.342" v="1794" actId="1076"/>
          <ac:picMkLst>
            <pc:docMk/>
            <pc:sldMk cId="3403916472" sldId="270"/>
            <ac:picMk id="5" creationId="{3DC2E03E-E50A-C48D-88E5-90357DDF6728}"/>
          </ac:picMkLst>
        </pc:picChg>
      </pc:sldChg>
      <pc:sldChg chg="delSp modSp add mod ord">
        <pc:chgData name="Angelica Olofsson Fernandez" userId="ce698ed2-e0d9-447d-9759-99f79b696a68" providerId="ADAL" clId="{33048C65-453C-4F66-8EB9-92E58816A5A5}" dt="2025-10-21T10:46:32.501" v="1822" actId="1076"/>
        <pc:sldMkLst>
          <pc:docMk/>
          <pc:sldMk cId="3797026893" sldId="271"/>
        </pc:sldMkLst>
        <pc:spChg chg="mod">
          <ac:chgData name="Angelica Olofsson Fernandez" userId="ce698ed2-e0d9-447d-9759-99f79b696a68" providerId="ADAL" clId="{33048C65-453C-4F66-8EB9-92E58816A5A5}" dt="2025-10-21T10:46:32.501" v="1822" actId="1076"/>
          <ac:spMkLst>
            <pc:docMk/>
            <pc:sldMk cId="3797026893" sldId="271"/>
            <ac:spMk id="2" creationId="{268701DA-CEE4-A428-DF55-BA49EC85D510}"/>
          </ac:spMkLst>
        </pc:spChg>
        <pc:picChg chg="del">
          <ac:chgData name="Angelica Olofsson Fernandez" userId="ce698ed2-e0d9-447d-9759-99f79b696a68" providerId="ADAL" clId="{33048C65-453C-4F66-8EB9-92E58816A5A5}" dt="2025-10-21T10:46:11.421" v="1808" actId="478"/>
          <ac:picMkLst>
            <pc:docMk/>
            <pc:sldMk cId="3797026893" sldId="271"/>
            <ac:picMk id="5" creationId="{84F8A788-8DDD-4F6C-ABD3-235882BA9E5D}"/>
          </ac:picMkLst>
        </pc:picChg>
      </pc:sldChg>
      <pc:sldChg chg="new">
        <pc:chgData name="Angelica Olofsson Fernandez" userId="ce698ed2-e0d9-447d-9759-99f79b696a68" providerId="ADAL" clId="{33048C65-453C-4F66-8EB9-92E58816A5A5}" dt="2025-10-21T10:46:41.764" v="1823" actId="680"/>
        <pc:sldMkLst>
          <pc:docMk/>
          <pc:sldMk cId="367061535" sldId="272"/>
        </pc:sldMkLst>
      </pc:sldChg>
      <pc:sldChg chg="addSp delSp modSp new del mod">
        <pc:chgData name="Angelica Olofsson Fernandez" userId="ce698ed2-e0d9-447d-9759-99f79b696a68" providerId="ADAL" clId="{33048C65-453C-4F66-8EB9-92E58816A5A5}" dt="2025-10-21T11:39:56.231" v="1846" actId="47"/>
        <pc:sldMkLst>
          <pc:docMk/>
          <pc:sldMk cId="412343626" sldId="273"/>
        </pc:sldMkLst>
        <pc:spChg chg="add del mod">
          <ac:chgData name="Angelica Olofsson Fernandez" userId="ce698ed2-e0d9-447d-9759-99f79b696a68" providerId="ADAL" clId="{33048C65-453C-4F66-8EB9-92E58816A5A5}" dt="2025-10-21T11:39:52.822" v="1845" actId="21"/>
          <ac:spMkLst>
            <pc:docMk/>
            <pc:sldMk cId="412343626" sldId="273"/>
            <ac:spMk id="4" creationId="{99ECAC2A-F1E9-36AB-2159-4BC42F077672}"/>
          </ac:spMkLst>
        </pc:spChg>
        <pc:picChg chg="add del mod">
          <ac:chgData name="Angelica Olofsson Fernandez" userId="ce698ed2-e0d9-447d-9759-99f79b696a68" providerId="ADAL" clId="{33048C65-453C-4F66-8EB9-92E58816A5A5}" dt="2025-10-21T11:39:52.822" v="1845" actId="21"/>
          <ac:picMkLst>
            <pc:docMk/>
            <pc:sldMk cId="412343626" sldId="273"/>
            <ac:picMk id="3" creationId="{B488C2EA-97F4-3D69-A6F0-D0733F0D848E}"/>
          </ac:picMkLst>
        </pc:picChg>
        <pc:picChg chg="add del mod">
          <ac:chgData name="Angelica Olofsson Fernandez" userId="ce698ed2-e0d9-447d-9759-99f79b696a68" providerId="ADAL" clId="{33048C65-453C-4F66-8EB9-92E58816A5A5}" dt="2025-10-21T11:39:52.822" v="1845" actId="21"/>
          <ac:picMkLst>
            <pc:docMk/>
            <pc:sldMk cId="412343626" sldId="273"/>
            <ac:picMk id="6" creationId="{F2F0239E-6B56-F90A-2B7A-20D9A260C29F}"/>
          </ac:picMkLst>
        </pc:picChg>
      </pc:sldChg>
      <pc:sldChg chg="addSp delSp modSp new mod">
        <pc:chgData name="Angelica Olofsson Fernandez" userId="ce698ed2-e0d9-447d-9759-99f79b696a68" providerId="ADAL" clId="{33048C65-453C-4F66-8EB9-92E58816A5A5}" dt="2025-10-22T08:43:14.598" v="2149" actId="1076"/>
        <pc:sldMkLst>
          <pc:docMk/>
          <pc:sldMk cId="2126243583" sldId="273"/>
        </pc:sldMkLst>
        <pc:spChg chg="del">
          <ac:chgData name="Angelica Olofsson Fernandez" userId="ce698ed2-e0d9-447d-9759-99f79b696a68" providerId="ADAL" clId="{33048C65-453C-4F66-8EB9-92E58816A5A5}" dt="2025-10-21T11:40:11.151" v="1848" actId="478"/>
          <ac:spMkLst>
            <pc:docMk/>
            <pc:sldMk cId="2126243583" sldId="273"/>
            <ac:spMk id="2" creationId="{2C2B16B8-D87F-8B4F-D3FF-95E2ABB44220}"/>
          </ac:spMkLst>
        </pc:spChg>
        <pc:spChg chg="del">
          <ac:chgData name="Angelica Olofsson Fernandez" userId="ce698ed2-e0d9-447d-9759-99f79b696a68" providerId="ADAL" clId="{33048C65-453C-4F66-8EB9-92E58816A5A5}" dt="2025-10-21T11:40:14.018" v="1849" actId="478"/>
          <ac:spMkLst>
            <pc:docMk/>
            <pc:sldMk cId="2126243583" sldId="273"/>
            <ac:spMk id="3" creationId="{A8DC4208-7596-93E7-EF87-342B8C3AF6B7}"/>
          </ac:spMkLst>
        </pc:spChg>
        <pc:spChg chg="add mod">
          <ac:chgData name="Angelica Olofsson Fernandez" userId="ce698ed2-e0d9-447d-9759-99f79b696a68" providerId="ADAL" clId="{33048C65-453C-4F66-8EB9-92E58816A5A5}" dt="2025-10-22T08:43:14.598" v="2149" actId="1076"/>
          <ac:spMkLst>
            <pc:docMk/>
            <pc:sldMk cId="2126243583" sldId="273"/>
            <ac:spMk id="5" creationId="{99ECAC2A-F1E9-36AB-2159-4BC42F077672}"/>
          </ac:spMkLst>
        </pc:spChg>
        <pc:spChg chg="add mod">
          <ac:chgData name="Angelica Olofsson Fernandez" userId="ce698ed2-e0d9-447d-9759-99f79b696a68" providerId="ADAL" clId="{33048C65-453C-4F66-8EB9-92E58816A5A5}" dt="2025-10-22T08:03:13.490" v="1901" actId="1076"/>
          <ac:spMkLst>
            <pc:docMk/>
            <pc:sldMk cId="2126243583" sldId="273"/>
            <ac:spMk id="7" creationId="{2C67A811-77C7-CDB8-5B24-4A38EE9FFFA7}"/>
          </ac:spMkLst>
        </pc:spChg>
        <pc:spChg chg="add mod">
          <ac:chgData name="Angelica Olofsson Fernandez" userId="ce698ed2-e0d9-447d-9759-99f79b696a68" providerId="ADAL" clId="{33048C65-453C-4F66-8EB9-92E58816A5A5}" dt="2025-10-22T08:02:13.819" v="1896" actId="404"/>
          <ac:spMkLst>
            <pc:docMk/>
            <pc:sldMk cId="2126243583" sldId="273"/>
            <ac:spMk id="8" creationId="{3860ED1D-7EA2-D30B-BE60-6FDD21056DDA}"/>
          </ac:spMkLst>
        </pc:spChg>
        <pc:picChg chg="add mod">
          <ac:chgData name="Angelica Olofsson Fernandez" userId="ce698ed2-e0d9-447d-9759-99f79b696a68" providerId="ADAL" clId="{33048C65-453C-4F66-8EB9-92E58816A5A5}" dt="2025-10-22T08:02:53.967" v="1897" actId="14100"/>
          <ac:picMkLst>
            <pc:docMk/>
            <pc:sldMk cId="2126243583" sldId="273"/>
            <ac:picMk id="4" creationId="{B488C2EA-97F4-3D69-A6F0-D0733F0D848E}"/>
          </ac:picMkLst>
        </pc:picChg>
        <pc:picChg chg="add mod">
          <ac:chgData name="Angelica Olofsson Fernandez" userId="ce698ed2-e0d9-447d-9759-99f79b696a68" providerId="ADAL" clId="{33048C65-453C-4F66-8EB9-92E58816A5A5}" dt="2025-10-22T08:03:06.478" v="1900" actId="1076"/>
          <ac:picMkLst>
            <pc:docMk/>
            <pc:sldMk cId="2126243583" sldId="273"/>
            <ac:picMk id="6" creationId="{F2F0239E-6B56-F90A-2B7A-20D9A260C29F}"/>
          </ac:picMkLst>
        </pc:picChg>
      </pc:sldChg>
      <pc:sldChg chg="addSp delSp modSp new mod">
        <pc:chgData name="Angelica Olofsson Fernandez" userId="ce698ed2-e0d9-447d-9759-99f79b696a68" providerId="ADAL" clId="{33048C65-453C-4F66-8EB9-92E58816A5A5}" dt="2025-10-22T08:41:24.443" v="2148" actId="20577"/>
        <pc:sldMkLst>
          <pc:docMk/>
          <pc:sldMk cId="2788245607" sldId="277"/>
        </pc:sldMkLst>
        <pc:spChg chg="mod">
          <ac:chgData name="Angelica Olofsson Fernandez" userId="ce698ed2-e0d9-447d-9759-99f79b696a68" providerId="ADAL" clId="{33048C65-453C-4F66-8EB9-92E58816A5A5}" dt="2025-10-22T08:40:01.644" v="2121" actId="1076"/>
          <ac:spMkLst>
            <pc:docMk/>
            <pc:sldMk cId="2788245607" sldId="277"/>
            <ac:spMk id="2" creationId="{5E30FE2A-B544-3371-0BB7-F91BDFB4B9BA}"/>
          </ac:spMkLst>
        </pc:spChg>
        <pc:spChg chg="del mod">
          <ac:chgData name="Angelica Olofsson Fernandez" userId="ce698ed2-e0d9-447d-9759-99f79b696a68" providerId="ADAL" clId="{33048C65-453C-4F66-8EB9-92E58816A5A5}" dt="2025-10-22T08:06:09.649" v="1925" actId="22"/>
          <ac:spMkLst>
            <pc:docMk/>
            <pc:sldMk cId="2788245607" sldId="277"/>
            <ac:spMk id="3" creationId="{E9935CB0-7B55-39CB-BFDE-70384DE543D9}"/>
          </ac:spMkLst>
        </pc:spChg>
        <pc:spChg chg="mod">
          <ac:chgData name="Angelica Olofsson Fernandez" userId="ce698ed2-e0d9-447d-9759-99f79b696a68" providerId="ADAL" clId="{33048C65-453C-4F66-8EB9-92E58816A5A5}" dt="2025-10-22T08:21:42.296" v="2076" actId="26606"/>
          <ac:spMkLst>
            <pc:docMk/>
            <pc:sldMk cId="2788245607" sldId="277"/>
            <ac:spMk id="4" creationId="{46BFCA4D-DB14-C659-D373-D6ABC61840E6}"/>
          </ac:spMkLst>
        </pc:spChg>
        <pc:spChg chg="add del mod">
          <ac:chgData name="Angelica Olofsson Fernandez" userId="ce698ed2-e0d9-447d-9759-99f79b696a68" providerId="ADAL" clId="{33048C65-453C-4F66-8EB9-92E58816A5A5}" dt="2025-10-22T08:11:46.904" v="1993" actId="478"/>
          <ac:spMkLst>
            <pc:docMk/>
            <pc:sldMk cId="2788245607" sldId="277"/>
            <ac:spMk id="8" creationId="{17874F35-DB4D-EF2B-B83F-6357698DACB7}"/>
          </ac:spMkLst>
        </pc:spChg>
        <pc:spChg chg="add del mod">
          <ac:chgData name="Angelica Olofsson Fernandez" userId="ce698ed2-e0d9-447d-9759-99f79b696a68" providerId="ADAL" clId="{33048C65-453C-4F66-8EB9-92E58816A5A5}" dt="2025-10-22T08:11:19.021" v="1988" actId="478"/>
          <ac:spMkLst>
            <pc:docMk/>
            <pc:sldMk cId="2788245607" sldId="277"/>
            <ac:spMk id="9" creationId="{CEBB6B6C-800F-4C4A-0693-E43765129F07}"/>
          </ac:spMkLst>
        </pc:spChg>
        <pc:spChg chg="add del mod">
          <ac:chgData name="Angelica Olofsson Fernandez" userId="ce698ed2-e0d9-447d-9759-99f79b696a68" providerId="ADAL" clId="{33048C65-453C-4F66-8EB9-92E58816A5A5}" dt="2025-10-22T08:15:34.320" v="2045" actId="478"/>
          <ac:spMkLst>
            <pc:docMk/>
            <pc:sldMk cId="2788245607" sldId="277"/>
            <ac:spMk id="12" creationId="{F92E8B8C-A6B5-79E9-1479-F0220924D88D}"/>
          </ac:spMkLst>
        </pc:spChg>
        <pc:spChg chg="add del mod">
          <ac:chgData name="Angelica Olofsson Fernandez" userId="ce698ed2-e0d9-447d-9759-99f79b696a68" providerId="ADAL" clId="{33048C65-453C-4F66-8EB9-92E58816A5A5}" dt="2025-10-22T08:15:36.954" v="2046" actId="478"/>
          <ac:spMkLst>
            <pc:docMk/>
            <pc:sldMk cId="2788245607" sldId="277"/>
            <ac:spMk id="13" creationId="{A4D4310A-67B0-FFD7-9C08-3E7F6843371A}"/>
          </ac:spMkLst>
        </pc:spChg>
        <pc:spChg chg="add del mod">
          <ac:chgData name="Angelica Olofsson Fernandez" userId="ce698ed2-e0d9-447d-9759-99f79b696a68" providerId="ADAL" clId="{33048C65-453C-4F66-8EB9-92E58816A5A5}" dt="2025-10-22T08:18:35.454" v="2048" actId="1032"/>
          <ac:spMkLst>
            <pc:docMk/>
            <pc:sldMk cId="2788245607" sldId="277"/>
            <ac:spMk id="15" creationId="{940DECD7-0A83-D951-53E3-1017780FD8FC}"/>
          </ac:spMkLst>
        </pc:spChg>
        <pc:spChg chg="add del mod">
          <ac:chgData name="Angelica Olofsson Fernandez" userId="ce698ed2-e0d9-447d-9759-99f79b696a68" providerId="ADAL" clId="{33048C65-453C-4F66-8EB9-92E58816A5A5}" dt="2025-10-22T08:28:14.131" v="2117" actId="478"/>
          <ac:spMkLst>
            <pc:docMk/>
            <pc:sldMk cId="2788245607" sldId="277"/>
            <ac:spMk id="17" creationId="{085AA398-E784-2FD3-61A7-F1FEBC2964F9}"/>
          </ac:spMkLst>
        </pc:spChg>
        <pc:spChg chg="add mod topLvl">
          <ac:chgData name="Angelica Olofsson Fernandez" userId="ce698ed2-e0d9-447d-9759-99f79b696a68" providerId="ADAL" clId="{33048C65-453C-4F66-8EB9-92E58816A5A5}" dt="2025-10-22T08:26:41.061" v="2105" actId="21"/>
          <ac:spMkLst>
            <pc:docMk/>
            <pc:sldMk cId="2788245607" sldId="277"/>
            <ac:spMk id="19" creationId="{34D21262-C291-73C5-D7C1-7BFE70CED439}"/>
          </ac:spMkLst>
        </pc:spChg>
        <pc:spChg chg="add del mod topLvl">
          <ac:chgData name="Angelica Olofsson Fernandez" userId="ce698ed2-e0d9-447d-9759-99f79b696a68" providerId="ADAL" clId="{33048C65-453C-4F66-8EB9-92E58816A5A5}" dt="2025-10-22T08:26:41.061" v="2105" actId="21"/>
          <ac:spMkLst>
            <pc:docMk/>
            <pc:sldMk cId="2788245607" sldId="277"/>
            <ac:spMk id="20" creationId="{AEBB491F-CE29-2AB3-3165-424B6E0FF300}"/>
          </ac:spMkLst>
        </pc:spChg>
        <pc:spChg chg="add del mod">
          <ac:chgData name="Angelica Olofsson Fernandez" userId="ce698ed2-e0d9-447d-9759-99f79b696a68" providerId="ADAL" clId="{33048C65-453C-4F66-8EB9-92E58816A5A5}" dt="2025-10-22T08:27:10.088" v="2108"/>
          <ac:spMkLst>
            <pc:docMk/>
            <pc:sldMk cId="2788245607" sldId="277"/>
            <ac:spMk id="21" creationId="{692DF234-24CB-ADDC-C68F-00569950C1C2}"/>
          </ac:spMkLst>
        </pc:spChg>
        <pc:spChg chg="add del mod">
          <ac:chgData name="Angelica Olofsson Fernandez" userId="ce698ed2-e0d9-447d-9759-99f79b696a68" providerId="ADAL" clId="{33048C65-453C-4F66-8EB9-92E58816A5A5}" dt="2025-10-22T08:27:20.985" v="2111" actId="21"/>
          <ac:spMkLst>
            <pc:docMk/>
            <pc:sldMk cId="2788245607" sldId="277"/>
            <ac:spMk id="23" creationId="{70A515C6-B6DA-E3B7-C1A9-8DC643DCA9EA}"/>
          </ac:spMkLst>
        </pc:spChg>
        <pc:spChg chg="add del mod">
          <ac:chgData name="Angelica Olofsson Fernandez" userId="ce698ed2-e0d9-447d-9759-99f79b696a68" providerId="ADAL" clId="{33048C65-453C-4F66-8EB9-92E58816A5A5}" dt="2025-10-22T08:28:09.763" v="2116" actId="478"/>
          <ac:spMkLst>
            <pc:docMk/>
            <pc:sldMk cId="2788245607" sldId="277"/>
            <ac:spMk id="25" creationId="{E8C60FA6-9331-11DE-CDD4-89AFCB9103B2}"/>
          </ac:spMkLst>
        </pc:spChg>
        <pc:spChg chg="add mod">
          <ac:chgData name="Angelica Olofsson Fernandez" userId="ce698ed2-e0d9-447d-9759-99f79b696a68" providerId="ADAL" clId="{33048C65-453C-4F66-8EB9-92E58816A5A5}" dt="2025-10-22T08:40:27.687" v="2122" actId="207"/>
          <ac:spMkLst>
            <pc:docMk/>
            <pc:sldMk cId="2788245607" sldId="277"/>
            <ac:spMk id="26" creationId="{3113BC81-C43C-D2B4-96D0-F776B3629285}"/>
          </ac:spMkLst>
        </pc:spChg>
        <pc:spChg chg="add mod">
          <ac:chgData name="Angelica Olofsson Fernandez" userId="ce698ed2-e0d9-447d-9759-99f79b696a68" providerId="ADAL" clId="{33048C65-453C-4F66-8EB9-92E58816A5A5}" dt="2025-10-22T08:41:24.443" v="2148" actId="20577"/>
          <ac:spMkLst>
            <pc:docMk/>
            <pc:sldMk cId="2788245607" sldId="277"/>
            <ac:spMk id="27" creationId="{CD376DC6-8EC8-3291-EB7F-18501B2AD79E}"/>
          </ac:spMkLst>
        </pc:spChg>
        <pc:spChg chg="add mod">
          <ac:chgData name="Angelica Olofsson Fernandez" userId="ce698ed2-e0d9-447d-9759-99f79b696a68" providerId="ADAL" clId="{33048C65-453C-4F66-8EB9-92E58816A5A5}" dt="2025-10-22T08:39:49.186" v="2120" actId="1076"/>
          <ac:spMkLst>
            <pc:docMk/>
            <pc:sldMk cId="2788245607" sldId="277"/>
            <ac:spMk id="28" creationId="{D9C13170-7990-E3FA-7510-8B5925A29898}"/>
          </ac:spMkLst>
        </pc:spChg>
        <pc:spChg chg="add mod">
          <ac:chgData name="Angelica Olofsson Fernandez" userId="ce698ed2-e0d9-447d-9759-99f79b696a68" providerId="ADAL" clId="{33048C65-453C-4F66-8EB9-92E58816A5A5}" dt="2025-10-22T08:39:49.186" v="2120" actId="1076"/>
          <ac:spMkLst>
            <pc:docMk/>
            <pc:sldMk cId="2788245607" sldId="277"/>
            <ac:spMk id="29" creationId="{F1A346B2-328E-FE46-BEE1-A90EAA451EE2}"/>
          </ac:spMkLst>
        </pc:spChg>
        <pc:spChg chg="add mod">
          <ac:chgData name="Angelica Olofsson Fernandez" userId="ce698ed2-e0d9-447d-9759-99f79b696a68" providerId="ADAL" clId="{33048C65-453C-4F66-8EB9-92E58816A5A5}" dt="2025-10-22T08:39:49.186" v="2120" actId="1076"/>
          <ac:spMkLst>
            <pc:docMk/>
            <pc:sldMk cId="2788245607" sldId="277"/>
            <ac:spMk id="31" creationId="{7131D30D-FB21-7189-9CDD-78BB228CB956}"/>
          </ac:spMkLst>
        </pc:spChg>
        <pc:spChg chg="add mod">
          <ac:chgData name="Angelica Olofsson Fernandez" userId="ce698ed2-e0d9-447d-9759-99f79b696a68" providerId="ADAL" clId="{33048C65-453C-4F66-8EB9-92E58816A5A5}" dt="2025-10-22T08:39:49.186" v="2120" actId="1076"/>
          <ac:spMkLst>
            <pc:docMk/>
            <pc:sldMk cId="2788245607" sldId="277"/>
            <ac:spMk id="32" creationId="{6201254B-EE84-4D32-1F05-BA2B06CA19C8}"/>
          </ac:spMkLst>
        </pc:spChg>
        <pc:spChg chg="add mod">
          <ac:chgData name="Angelica Olofsson Fernandez" userId="ce698ed2-e0d9-447d-9759-99f79b696a68" providerId="ADAL" clId="{33048C65-453C-4F66-8EB9-92E58816A5A5}" dt="2025-10-22T08:39:49.186" v="2120" actId="1076"/>
          <ac:spMkLst>
            <pc:docMk/>
            <pc:sldMk cId="2788245607" sldId="277"/>
            <ac:spMk id="33" creationId="{D1B1DF3C-29B8-61C6-6083-CA96F8A1C917}"/>
          </ac:spMkLst>
        </pc:spChg>
        <pc:spChg chg="add mod">
          <ac:chgData name="Angelica Olofsson Fernandez" userId="ce698ed2-e0d9-447d-9759-99f79b696a68" providerId="ADAL" clId="{33048C65-453C-4F66-8EB9-92E58816A5A5}" dt="2025-10-22T08:39:49.186" v="2120" actId="1076"/>
          <ac:spMkLst>
            <pc:docMk/>
            <pc:sldMk cId="2788245607" sldId="277"/>
            <ac:spMk id="34" creationId="{CE8AE852-C9C5-C8CC-6F64-50F32DED0C0E}"/>
          </ac:spMkLst>
        </pc:spChg>
        <pc:spChg chg="add mod">
          <ac:chgData name="Angelica Olofsson Fernandez" userId="ce698ed2-e0d9-447d-9759-99f79b696a68" providerId="ADAL" clId="{33048C65-453C-4F66-8EB9-92E58816A5A5}" dt="2025-10-22T08:39:49.186" v="2120" actId="1076"/>
          <ac:spMkLst>
            <pc:docMk/>
            <pc:sldMk cId="2788245607" sldId="277"/>
            <ac:spMk id="35" creationId="{A0CFA84B-E32D-70BF-3DEC-38FFA27B72EB}"/>
          </ac:spMkLst>
        </pc:spChg>
        <pc:spChg chg="add mod">
          <ac:chgData name="Angelica Olofsson Fernandez" userId="ce698ed2-e0d9-447d-9759-99f79b696a68" providerId="ADAL" clId="{33048C65-453C-4F66-8EB9-92E58816A5A5}" dt="2025-10-22T08:39:49.186" v="2120" actId="1076"/>
          <ac:spMkLst>
            <pc:docMk/>
            <pc:sldMk cId="2788245607" sldId="277"/>
            <ac:spMk id="36" creationId="{494267B8-E133-D3D7-6726-196617450438}"/>
          </ac:spMkLst>
        </pc:spChg>
        <pc:grpChg chg="add del mod">
          <ac:chgData name="Angelica Olofsson Fernandez" userId="ce698ed2-e0d9-447d-9759-99f79b696a68" providerId="ADAL" clId="{33048C65-453C-4F66-8EB9-92E58816A5A5}" dt="2025-10-22T08:26:41.061" v="2105" actId="21"/>
          <ac:grpSpMkLst>
            <pc:docMk/>
            <pc:sldMk cId="2788245607" sldId="277"/>
            <ac:grpSpMk id="18" creationId="{79DAA792-239D-C5C8-763B-E1194C88316E}"/>
          </ac:grpSpMkLst>
        </pc:grpChg>
        <pc:graphicFrameChg chg="add del mod">
          <ac:chgData name="Angelica Olofsson Fernandez" userId="ce698ed2-e0d9-447d-9759-99f79b696a68" providerId="ADAL" clId="{33048C65-453C-4F66-8EB9-92E58816A5A5}" dt="2025-10-22T08:10:40.147" v="1986" actId="478"/>
          <ac:graphicFrameMkLst>
            <pc:docMk/>
            <pc:sldMk cId="2788245607" sldId="277"/>
            <ac:graphicFrameMk id="10" creationId="{1455DCB3-1E78-4B46-A748-09DAE0D8AD88}"/>
          </ac:graphicFrameMkLst>
        </pc:graphicFrameChg>
        <pc:graphicFrameChg chg="add del mod modGraphic">
          <ac:chgData name="Angelica Olofsson Fernandez" userId="ce698ed2-e0d9-447d-9759-99f79b696a68" providerId="ADAL" clId="{33048C65-453C-4F66-8EB9-92E58816A5A5}" dt="2025-10-22T08:27:57.650" v="2114" actId="478"/>
          <ac:graphicFrameMkLst>
            <pc:docMk/>
            <pc:sldMk cId="2788245607" sldId="277"/>
            <ac:graphicFrameMk id="16" creationId="{56F1AC7F-9060-7BDE-FAD4-B3DBD508AE97}"/>
          </ac:graphicFrameMkLst>
        </pc:graphicFrameChg>
        <pc:picChg chg="add del mod ord modCrop">
          <ac:chgData name="Angelica Olofsson Fernandez" userId="ce698ed2-e0d9-447d-9759-99f79b696a68" providerId="ADAL" clId="{33048C65-453C-4F66-8EB9-92E58816A5A5}" dt="2025-10-22T08:07:05.547" v="1929" actId="478"/>
          <ac:picMkLst>
            <pc:docMk/>
            <pc:sldMk cId="2788245607" sldId="277"/>
            <ac:picMk id="6" creationId="{445C3CFB-9078-FF5A-24CA-88D9EF029E1C}"/>
          </ac:picMkLst>
        </pc:picChg>
      </pc:sldChg>
      <pc:sldChg chg="add del">
        <pc:chgData name="Angelica Olofsson Fernandez" userId="ce698ed2-e0d9-447d-9759-99f79b696a68" providerId="ADAL" clId="{33048C65-453C-4F66-8EB9-92E58816A5A5}" dt="2025-10-22T08:41:18.403" v="2147" actId="47"/>
        <pc:sldMkLst>
          <pc:docMk/>
          <pc:sldMk cId="0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AA7D9-6E8F-6848-B801-C34018DB535A}" type="datetimeFigureOut">
              <a:rPr lang="sv-SE" smtClean="0"/>
              <a:t>2025-10-20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8FBF2-41F7-F946-B02E-FC17B7F5B9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7733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/ Avsl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med rundade hörn diagonalt 7">
            <a:extLst>
              <a:ext uri="{FF2B5EF4-FFF2-40B4-BE49-F238E27FC236}">
                <a16:creationId xmlns:a16="http://schemas.microsoft.com/office/drawing/2014/main" id="{6BA4F756-1301-6B95-61DB-318D84361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135255" y="121801"/>
            <a:ext cx="11921490" cy="6614398"/>
          </a:xfrm>
          <a:prstGeom prst="round2DiagRect">
            <a:avLst>
              <a:gd name="adj1" fmla="val 2424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8B0C561C-39BC-92BA-547E-0E81BE4EB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87970" y="1843018"/>
            <a:ext cx="6051952" cy="2311101"/>
          </a:xfrm>
          <a:prstGeom prst="rect">
            <a:avLst/>
          </a:prstGeom>
        </p:spPr>
      </p:pic>
      <p:sp>
        <p:nvSpPr>
          <p:cNvPr id="4" name="Platshållare för rubrik 1">
            <a:extLst>
              <a:ext uri="{FF2B5EF4-FFF2-40B4-BE49-F238E27FC236}">
                <a16:creationId xmlns:a16="http://schemas.microsoft.com/office/drawing/2014/main" id="{00B8B48E-35D9-8376-16E1-9DE19EE2BB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907" y="4534213"/>
            <a:ext cx="10463784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v-SE" sz="240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sv-SE" dirty="0"/>
              <a:t>Vi finns i bakgrunden – så vården kan stå i centrum.</a:t>
            </a: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CE58CDBA-7050-5A6E-7C42-BE52E5125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1683" t="38840" r="37610" b="42613"/>
          <a:stretch>
            <a:fillRect/>
          </a:stretch>
        </p:blipFill>
        <p:spPr>
          <a:xfrm>
            <a:off x="8812612" y="3964051"/>
            <a:ext cx="3244133" cy="2772148"/>
          </a:xfrm>
          <a:prstGeom prst="rect">
            <a:avLst/>
          </a:prstGeom>
        </p:spPr>
      </p:pic>
      <p:pic>
        <p:nvPicPr>
          <p:cNvPr id="5" name="Bild 4">
            <a:extLst>
              <a:ext uri="{FF2B5EF4-FFF2-40B4-BE49-F238E27FC236}">
                <a16:creationId xmlns:a16="http://schemas.microsoft.com/office/drawing/2014/main" id="{C6390804-05B7-6F11-0888-0E7D6E122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10595" y="377654"/>
            <a:ext cx="1026319" cy="102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42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057C9E-FC87-FE76-E810-DDCA9DE33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26634"/>
            <a:ext cx="9144000" cy="2327934"/>
          </a:xfrm>
        </p:spPr>
        <p:txBody>
          <a:bodyPr anchor="b">
            <a:normAutofit/>
          </a:bodyPr>
          <a:lstStyle>
            <a:lvl1pPr algn="ctr">
              <a:defRPr sz="4800">
                <a:latin typeface="Georgia" panose="02040502050405020303" pitchFamily="18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817F396-3C37-BF63-046C-BFDECF673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44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2721641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E3551D-4B6C-25C8-CBE8-659FBD339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3057"/>
            <a:ext cx="10515600" cy="12961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B70999-C945-3BB5-D8A9-440C801F1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1302"/>
            <a:ext cx="10515600" cy="376002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CE466C62-0D56-BDAF-F71A-84D370039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4503" y="92309"/>
            <a:ext cx="3230880" cy="340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769BCD4-96F0-9B47-87F8-23D356D830A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9007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0B6206-073E-0710-3EA4-3CABDD6139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819522"/>
            <a:ext cx="4273750" cy="1314006"/>
          </a:xfrm>
        </p:spPr>
        <p:txBody>
          <a:bodyPr anchor="b">
            <a:normAutofit/>
          </a:bodyPr>
          <a:lstStyle>
            <a:lvl1pPr>
              <a:defRPr sz="3200">
                <a:latin typeface="Georgia" panose="02040502050405020303" pitchFamily="18" charset="0"/>
              </a:defRPr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A129EDF-FA55-03A0-BF41-6528DF5ABA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"/>
            <a:ext cx="6096000" cy="64165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B886E5F-FC3A-B867-9D12-66ABD2828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37028"/>
            <a:ext cx="4273750" cy="345426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23CB2F-5201-AF5D-4420-E9460D63A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4503" y="92309"/>
            <a:ext cx="3230880" cy="340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769BCD4-96F0-9B47-87F8-23D356D830A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2734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accent5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057C9E-FC87-FE76-E810-DDCA9DE33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26634"/>
            <a:ext cx="9144000" cy="2327934"/>
          </a:xfrm>
        </p:spPr>
        <p:txBody>
          <a:bodyPr anchor="b">
            <a:normAutofit/>
          </a:bodyPr>
          <a:lstStyle>
            <a:lvl1pPr algn="ctr">
              <a:defRPr sz="4800">
                <a:latin typeface="Georgia" panose="02040502050405020303" pitchFamily="18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817F396-3C37-BF63-046C-BFDECF673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44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961013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E3551D-4B6C-25C8-CBE8-659FBD339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3057"/>
            <a:ext cx="10515600" cy="12961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B70999-C945-3BB5-D8A9-440C801F1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1302"/>
            <a:ext cx="10515600" cy="376002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CE466C62-0D56-BDAF-F71A-84D370039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4503" y="92309"/>
            <a:ext cx="3230880" cy="340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769BCD4-96F0-9B47-87F8-23D356D830A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173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0B6206-073E-0710-3EA4-3CABDD6139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819522"/>
            <a:ext cx="4273750" cy="1314006"/>
          </a:xfrm>
        </p:spPr>
        <p:txBody>
          <a:bodyPr anchor="b">
            <a:normAutofit/>
          </a:bodyPr>
          <a:lstStyle>
            <a:lvl1pPr>
              <a:defRPr sz="3200">
                <a:latin typeface="Georgia" panose="02040502050405020303" pitchFamily="18" charset="0"/>
              </a:defRPr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A129EDF-FA55-03A0-BF41-6528DF5ABA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4218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B886E5F-FC3A-B867-9D12-66ABD2828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37028"/>
            <a:ext cx="4273750" cy="345426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23CB2F-5201-AF5D-4420-E9460D63A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4503" y="92309"/>
            <a:ext cx="3230880" cy="340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769BCD4-96F0-9B47-87F8-23D356D830A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2429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/ Avslut_ljusbl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med rundade hörn diagonalt 7">
            <a:extLst>
              <a:ext uri="{FF2B5EF4-FFF2-40B4-BE49-F238E27FC236}">
                <a16:creationId xmlns:a16="http://schemas.microsoft.com/office/drawing/2014/main" id="{6BA4F756-1301-6B95-61DB-318D84361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135255" y="121801"/>
            <a:ext cx="11921490" cy="6614398"/>
          </a:xfrm>
          <a:prstGeom prst="round2DiagRect">
            <a:avLst>
              <a:gd name="adj1" fmla="val 2424"/>
              <a:gd name="adj2" fmla="val 0"/>
            </a:avLst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8B0C561C-39BC-92BA-547E-0E81BE4EB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87970" y="1843018"/>
            <a:ext cx="6051952" cy="231110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49CDB4F8-2B9F-7705-720E-99E70EA4E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5000"/>
          </a:blip>
          <a:srcRect r="14527" b="10104"/>
          <a:stretch>
            <a:fillRect/>
          </a:stretch>
        </p:blipFill>
        <p:spPr>
          <a:xfrm>
            <a:off x="8932099" y="4283480"/>
            <a:ext cx="3124646" cy="2452719"/>
          </a:xfrm>
          <a:prstGeom prst="rect">
            <a:avLst/>
          </a:prstGeom>
        </p:spPr>
      </p:pic>
      <p:sp>
        <p:nvSpPr>
          <p:cNvPr id="3" name="Platshållare för rubrik 1">
            <a:extLst>
              <a:ext uri="{FF2B5EF4-FFF2-40B4-BE49-F238E27FC236}">
                <a16:creationId xmlns:a16="http://schemas.microsoft.com/office/drawing/2014/main" id="{F463E5E4-EE3C-5787-F58E-3FD4886206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907" y="4534213"/>
            <a:ext cx="10463784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v-SE" sz="240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sv-SE" dirty="0"/>
              <a:t>Vi finns i bakgrunden – så vården kan stå i centrum.</a:t>
            </a: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FAF9F784-CDD0-284A-171E-2A78CAC90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10595" y="377654"/>
            <a:ext cx="1026319" cy="102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83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057C9E-FC87-FE76-E810-DDCA9DE33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26634"/>
            <a:ext cx="9144000" cy="2327934"/>
          </a:xfrm>
        </p:spPr>
        <p:txBody>
          <a:bodyPr anchor="b">
            <a:normAutofit/>
          </a:bodyPr>
          <a:lstStyle>
            <a:lvl1pPr algn="ctr">
              <a:defRPr sz="4800">
                <a:latin typeface="Georgia" panose="02040502050405020303" pitchFamily="18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817F396-3C37-BF63-046C-BFDECF673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44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7046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E3551D-4B6C-25C8-CBE8-659FBD339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3057"/>
            <a:ext cx="10515600" cy="12961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B70999-C945-3BB5-D8A9-440C801F1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1302"/>
            <a:ext cx="10515600" cy="376002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CE466C62-0D56-BDAF-F71A-84D370039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4503" y="92309"/>
            <a:ext cx="3230880" cy="340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769BCD4-96F0-9B47-87F8-23D356D830A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025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0B6206-073E-0710-3EA4-3CABDD6139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819522"/>
            <a:ext cx="4273750" cy="1314006"/>
          </a:xfrm>
        </p:spPr>
        <p:txBody>
          <a:bodyPr anchor="b">
            <a:normAutofit/>
          </a:bodyPr>
          <a:lstStyle>
            <a:lvl1pPr>
              <a:defRPr sz="3200">
                <a:latin typeface="Georgia" panose="02040502050405020303" pitchFamily="18" charset="0"/>
              </a:defRPr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A129EDF-FA55-03A0-BF41-6528DF5ABA5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4218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B886E5F-FC3A-B867-9D12-66ABD2828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37028"/>
            <a:ext cx="4273750" cy="345426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23CB2F-5201-AF5D-4420-E9460D63A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4503" y="92309"/>
            <a:ext cx="3230880" cy="340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769BCD4-96F0-9B47-87F8-23D356D830A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0162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80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accent3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057C9E-FC87-FE76-E810-DDCA9DE33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26634"/>
            <a:ext cx="9144000" cy="2327934"/>
          </a:xfrm>
        </p:spPr>
        <p:txBody>
          <a:bodyPr anchor="b">
            <a:normAutofit/>
          </a:bodyPr>
          <a:lstStyle>
            <a:lvl1pPr algn="ctr">
              <a:defRPr sz="4800">
                <a:latin typeface="Georgia" panose="02040502050405020303" pitchFamily="18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817F396-3C37-BF63-046C-BFDECF673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44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3172785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E3551D-4B6C-25C8-CBE8-659FBD339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3057"/>
            <a:ext cx="10515600" cy="12961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B70999-C945-3BB5-D8A9-440C801F1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1302"/>
            <a:ext cx="10515600" cy="376002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CE466C62-0D56-BDAF-F71A-84D370039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4503" y="92309"/>
            <a:ext cx="3230880" cy="340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769BCD4-96F0-9B47-87F8-23D356D830A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511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0B6206-073E-0710-3EA4-3CABDD6139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819522"/>
            <a:ext cx="4273750" cy="1314006"/>
          </a:xfrm>
        </p:spPr>
        <p:txBody>
          <a:bodyPr anchor="b">
            <a:normAutofit/>
          </a:bodyPr>
          <a:lstStyle>
            <a:lvl1pPr>
              <a:defRPr sz="3200">
                <a:latin typeface="Georgia" panose="02040502050405020303" pitchFamily="18" charset="0"/>
              </a:defRPr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A129EDF-FA55-03A0-BF41-6528DF5ABA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4218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B886E5F-FC3A-B867-9D12-66ABD2828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37028"/>
            <a:ext cx="4273750" cy="345426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23CB2F-5201-AF5D-4420-E9460D63A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4503" y="92309"/>
            <a:ext cx="3230880" cy="340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769BCD4-96F0-9B47-87F8-23D356D830A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472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Relationship Id="rId9" Type="http://schemas.openxmlformats.org/officeDocument/2006/relationships/image" Target="../media/image13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3.xml"/><Relationship Id="rId9" Type="http://schemas.openxmlformats.org/officeDocument/2006/relationships/image" Target="../media/image15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4.xml"/><Relationship Id="rId9" Type="http://schemas.openxmlformats.org/officeDocument/2006/relationships/image" Target="../media/image17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B95207-97DC-81B9-D04C-9520E153F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4503" y="92309"/>
            <a:ext cx="3230880" cy="340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769BCD4-96F0-9B47-87F8-23D356D830A6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043A3FD-DCE2-9B7C-B640-BB9C431BC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78162" y="220508"/>
            <a:ext cx="1747774" cy="33996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D68A41CD-AA95-7EAA-34DA-2872E4DF4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19088"/>
            <a:ext cx="12192000" cy="438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E213926-AE25-6EEB-98F1-28ED4DAA0107}"/>
              </a:ext>
            </a:extLst>
          </p:cNvPr>
          <p:cNvSpPr txBox="1"/>
          <p:nvPr userDrawn="1"/>
        </p:nvSpPr>
        <p:spPr>
          <a:xfrm>
            <a:off x="575726" y="6461703"/>
            <a:ext cx="112911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41675" algn="l"/>
                <a:tab pos="6572250" algn="l"/>
                <a:tab pos="9151938" algn="l"/>
              </a:tabLst>
              <a:defRPr/>
            </a:pPr>
            <a:r>
              <a:rPr lang="sv-SE" sz="13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Stort sortiment av förbrukningsartiklar	Upphandling med sjukvårdskompetens	Trygga och testade produkter	Samverkan mellan regioner</a:t>
            </a:r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4545AB11-F965-943D-5190-EBB087C0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3599" y="6547173"/>
            <a:ext cx="184423" cy="150173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3FC925-1E61-49C8-4572-B2219F58C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99018"/>
            <a:ext cx="10515600" cy="3969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DB8D8AC-5DDF-7BCC-B80B-0A51235BE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4501"/>
            <a:ext cx="10515600" cy="1295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endParaRPr lang="sv-SE" dirty="0"/>
          </a:p>
        </p:txBody>
      </p:sp>
      <p:pic>
        <p:nvPicPr>
          <p:cNvPr id="19" name="Bild 18">
            <a:extLst>
              <a:ext uri="{FF2B5EF4-FFF2-40B4-BE49-F238E27FC236}">
                <a16:creationId xmlns:a16="http://schemas.microsoft.com/office/drawing/2014/main" id="{869C1A42-4EE2-9246-0902-5B49B4EA6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76797" y="6547173"/>
            <a:ext cx="184423" cy="150173"/>
          </a:xfrm>
          <a:prstGeom prst="rect">
            <a:avLst/>
          </a:prstGeom>
        </p:spPr>
      </p:pic>
      <p:pic>
        <p:nvPicPr>
          <p:cNvPr id="21" name="Bild 20">
            <a:extLst>
              <a:ext uri="{FF2B5EF4-FFF2-40B4-BE49-F238E27FC236}">
                <a16:creationId xmlns:a16="http://schemas.microsoft.com/office/drawing/2014/main" id="{DD70EAD6-6D32-A943-7ACB-AD01D4047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95553" y="6547173"/>
            <a:ext cx="184423" cy="150173"/>
          </a:xfrm>
          <a:prstGeom prst="rect">
            <a:avLst/>
          </a:prstGeom>
        </p:spPr>
      </p:pic>
      <p:pic>
        <p:nvPicPr>
          <p:cNvPr id="22" name="Bild 21">
            <a:extLst>
              <a:ext uri="{FF2B5EF4-FFF2-40B4-BE49-F238E27FC236}">
                <a16:creationId xmlns:a16="http://schemas.microsoft.com/office/drawing/2014/main" id="{9E8F138E-1B2B-AC69-9E31-BD63828CA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86701" y="6547173"/>
            <a:ext cx="184423" cy="15017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D7A6BD58-2C86-91B3-636D-EA48BAEA7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25000"/>
          </a:blip>
          <a:stretch>
            <a:fillRect/>
          </a:stretch>
        </p:blipFill>
        <p:spPr>
          <a:xfrm>
            <a:off x="10139439" y="4397388"/>
            <a:ext cx="1816441" cy="180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9" r:id="rId4"/>
    <p:sldLayoutId id="2147483657" r:id="rId5"/>
    <p:sldLayoutId id="2147483655" r:id="rId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B95207-97DC-81B9-D04C-9520E153F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4503" y="92309"/>
            <a:ext cx="3230880" cy="340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769BCD4-96F0-9B47-87F8-23D356D830A6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043A3FD-DCE2-9B7C-B640-BB9C431BC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8162" y="220508"/>
            <a:ext cx="1747774" cy="33996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D68A41CD-AA95-7EAA-34DA-2872E4DF4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19088"/>
            <a:ext cx="12192000" cy="438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E213926-AE25-6EEB-98F1-28ED4DAA0107}"/>
              </a:ext>
            </a:extLst>
          </p:cNvPr>
          <p:cNvSpPr txBox="1"/>
          <p:nvPr userDrawn="1"/>
        </p:nvSpPr>
        <p:spPr>
          <a:xfrm>
            <a:off x="575726" y="6461703"/>
            <a:ext cx="112911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41675" algn="l"/>
                <a:tab pos="6572250" algn="l"/>
                <a:tab pos="9151938" algn="l"/>
              </a:tabLst>
              <a:defRPr/>
            </a:pPr>
            <a:r>
              <a:rPr lang="sv-SE" sz="13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Stort sortiment av förbrukningsartiklar	Upphandling med sjukvårdskompetens	Trygga och testade produkter	Samverkan mellan regioner</a:t>
            </a:r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4545AB11-F965-943D-5190-EBB087C0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3599" y="6547173"/>
            <a:ext cx="184423" cy="150173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3FC925-1E61-49C8-4572-B2219F58C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99018"/>
            <a:ext cx="10515600" cy="3969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DB8D8AC-5DDF-7BCC-B80B-0A51235BE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4501"/>
            <a:ext cx="10515600" cy="1295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endParaRPr lang="sv-SE" dirty="0"/>
          </a:p>
        </p:txBody>
      </p:sp>
      <p:pic>
        <p:nvPicPr>
          <p:cNvPr id="19" name="Bild 18">
            <a:extLst>
              <a:ext uri="{FF2B5EF4-FFF2-40B4-BE49-F238E27FC236}">
                <a16:creationId xmlns:a16="http://schemas.microsoft.com/office/drawing/2014/main" id="{869C1A42-4EE2-9246-0902-5B49B4EA6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76797" y="6547173"/>
            <a:ext cx="184423" cy="150173"/>
          </a:xfrm>
          <a:prstGeom prst="rect">
            <a:avLst/>
          </a:prstGeom>
        </p:spPr>
      </p:pic>
      <p:pic>
        <p:nvPicPr>
          <p:cNvPr id="21" name="Bild 20">
            <a:extLst>
              <a:ext uri="{FF2B5EF4-FFF2-40B4-BE49-F238E27FC236}">
                <a16:creationId xmlns:a16="http://schemas.microsoft.com/office/drawing/2014/main" id="{DD70EAD6-6D32-A943-7ACB-AD01D4047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95553" y="6547173"/>
            <a:ext cx="184423" cy="150173"/>
          </a:xfrm>
          <a:prstGeom prst="rect">
            <a:avLst/>
          </a:prstGeom>
        </p:spPr>
      </p:pic>
      <p:pic>
        <p:nvPicPr>
          <p:cNvPr id="22" name="Bild 21">
            <a:extLst>
              <a:ext uri="{FF2B5EF4-FFF2-40B4-BE49-F238E27FC236}">
                <a16:creationId xmlns:a16="http://schemas.microsoft.com/office/drawing/2014/main" id="{9E8F138E-1B2B-AC69-9E31-BD63828CA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86701" y="6547173"/>
            <a:ext cx="184423" cy="15017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7001D39-4B57-4599-108E-C4FAC0234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145702" y="4397388"/>
            <a:ext cx="1803914" cy="180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B95207-97DC-81B9-D04C-9520E153F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4503" y="92309"/>
            <a:ext cx="3230880" cy="340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769BCD4-96F0-9B47-87F8-23D356D830A6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043A3FD-DCE2-9B7C-B640-BB9C431BC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8162" y="220508"/>
            <a:ext cx="1747774" cy="33996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D68A41CD-AA95-7EAA-34DA-2872E4DF4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19088"/>
            <a:ext cx="12192000" cy="438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E213926-AE25-6EEB-98F1-28ED4DAA0107}"/>
              </a:ext>
            </a:extLst>
          </p:cNvPr>
          <p:cNvSpPr txBox="1"/>
          <p:nvPr userDrawn="1"/>
        </p:nvSpPr>
        <p:spPr>
          <a:xfrm>
            <a:off x="575726" y="6461703"/>
            <a:ext cx="112911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41675" algn="l"/>
                <a:tab pos="6572250" algn="l"/>
                <a:tab pos="9151938" algn="l"/>
              </a:tabLst>
              <a:defRPr/>
            </a:pPr>
            <a:r>
              <a:rPr lang="sv-SE" sz="13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Stort sortiment av förbrukningsartiklar	Upphandling med sjukvårdskompetens	Trygga och testade produkter	Samverkan mellan regioner</a:t>
            </a:r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4545AB11-F965-943D-5190-EBB087C0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3599" y="6547173"/>
            <a:ext cx="184423" cy="150173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3FC925-1E61-49C8-4572-B2219F58C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99018"/>
            <a:ext cx="10515600" cy="3969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DB8D8AC-5DDF-7BCC-B80B-0A51235BE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4501"/>
            <a:ext cx="10515600" cy="1295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endParaRPr lang="sv-SE" dirty="0"/>
          </a:p>
        </p:txBody>
      </p:sp>
      <p:pic>
        <p:nvPicPr>
          <p:cNvPr id="19" name="Bild 18">
            <a:extLst>
              <a:ext uri="{FF2B5EF4-FFF2-40B4-BE49-F238E27FC236}">
                <a16:creationId xmlns:a16="http://schemas.microsoft.com/office/drawing/2014/main" id="{869C1A42-4EE2-9246-0902-5B49B4EA6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76797" y="6547173"/>
            <a:ext cx="184423" cy="150173"/>
          </a:xfrm>
          <a:prstGeom prst="rect">
            <a:avLst/>
          </a:prstGeom>
        </p:spPr>
      </p:pic>
      <p:pic>
        <p:nvPicPr>
          <p:cNvPr id="21" name="Bild 20">
            <a:extLst>
              <a:ext uri="{FF2B5EF4-FFF2-40B4-BE49-F238E27FC236}">
                <a16:creationId xmlns:a16="http://schemas.microsoft.com/office/drawing/2014/main" id="{DD70EAD6-6D32-A943-7ACB-AD01D4047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95553" y="6547173"/>
            <a:ext cx="184423" cy="150173"/>
          </a:xfrm>
          <a:prstGeom prst="rect">
            <a:avLst/>
          </a:prstGeom>
        </p:spPr>
      </p:pic>
      <p:pic>
        <p:nvPicPr>
          <p:cNvPr id="22" name="Bild 21">
            <a:extLst>
              <a:ext uri="{FF2B5EF4-FFF2-40B4-BE49-F238E27FC236}">
                <a16:creationId xmlns:a16="http://schemas.microsoft.com/office/drawing/2014/main" id="{9E8F138E-1B2B-AC69-9E31-BD63828CA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86701" y="6547173"/>
            <a:ext cx="184423" cy="15017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1CEDFC8A-DA6D-FABC-AB8D-818E3A16B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135428" y="4387114"/>
            <a:ext cx="1803914" cy="180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B95207-97DC-81B9-D04C-9520E153F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4503" y="92309"/>
            <a:ext cx="3230880" cy="340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769BCD4-96F0-9B47-87F8-23D356D830A6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043A3FD-DCE2-9B7C-B640-BB9C431BC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8162" y="220508"/>
            <a:ext cx="1747774" cy="33996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D68A41CD-AA95-7EAA-34DA-2872E4DF4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19088"/>
            <a:ext cx="12192000" cy="438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E213926-AE25-6EEB-98F1-28ED4DAA0107}"/>
              </a:ext>
            </a:extLst>
          </p:cNvPr>
          <p:cNvSpPr txBox="1"/>
          <p:nvPr userDrawn="1"/>
        </p:nvSpPr>
        <p:spPr>
          <a:xfrm>
            <a:off x="575726" y="6461703"/>
            <a:ext cx="112911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41675" algn="l"/>
                <a:tab pos="6572250" algn="l"/>
                <a:tab pos="9151938" algn="l"/>
              </a:tabLst>
              <a:defRPr/>
            </a:pPr>
            <a:r>
              <a:rPr lang="sv-SE" sz="13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Stort sortiment av förbrukningsartiklar	Upphandling med sjukvårdskompetens	Trygga och testade produkter	Samverkan mellan regioner</a:t>
            </a:r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4545AB11-F965-943D-5190-EBB087C0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3599" y="6547173"/>
            <a:ext cx="184423" cy="150173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3FC925-1E61-49C8-4572-B2219F58C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99018"/>
            <a:ext cx="10515600" cy="3969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DB8D8AC-5DDF-7BCC-B80B-0A51235BE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4501"/>
            <a:ext cx="10515600" cy="1295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endParaRPr lang="sv-SE" dirty="0"/>
          </a:p>
        </p:txBody>
      </p:sp>
      <p:pic>
        <p:nvPicPr>
          <p:cNvPr id="19" name="Bild 18">
            <a:extLst>
              <a:ext uri="{FF2B5EF4-FFF2-40B4-BE49-F238E27FC236}">
                <a16:creationId xmlns:a16="http://schemas.microsoft.com/office/drawing/2014/main" id="{869C1A42-4EE2-9246-0902-5B49B4EA6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76797" y="6547173"/>
            <a:ext cx="184423" cy="150173"/>
          </a:xfrm>
          <a:prstGeom prst="rect">
            <a:avLst/>
          </a:prstGeom>
        </p:spPr>
      </p:pic>
      <p:pic>
        <p:nvPicPr>
          <p:cNvPr id="21" name="Bild 20">
            <a:extLst>
              <a:ext uri="{FF2B5EF4-FFF2-40B4-BE49-F238E27FC236}">
                <a16:creationId xmlns:a16="http://schemas.microsoft.com/office/drawing/2014/main" id="{DD70EAD6-6D32-A943-7ACB-AD01D4047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95553" y="6547173"/>
            <a:ext cx="184423" cy="150173"/>
          </a:xfrm>
          <a:prstGeom prst="rect">
            <a:avLst/>
          </a:prstGeom>
        </p:spPr>
      </p:pic>
      <p:pic>
        <p:nvPicPr>
          <p:cNvPr id="22" name="Bild 21">
            <a:extLst>
              <a:ext uri="{FF2B5EF4-FFF2-40B4-BE49-F238E27FC236}">
                <a16:creationId xmlns:a16="http://schemas.microsoft.com/office/drawing/2014/main" id="{9E8F138E-1B2B-AC69-9E31-BD63828CA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86701" y="6547173"/>
            <a:ext cx="184423" cy="15017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9B539D3-C970-EE99-EA57-4F9FB137F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135428" y="4387114"/>
            <a:ext cx="1803914" cy="180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6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femklovern@onemed.com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varuforsorjningen.se/foer-bestaellare/reklamationer-och-synpunkter/" TargetMode="Externa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mma.asberg@varuforsorjningen.se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Lara.marteinsdottir@varuforsorjningen.s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8F11F64-798D-0B1E-5A30-13CBC6474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 finns i bakgrunden – så vården kan stå i centrum.</a:t>
            </a:r>
          </a:p>
        </p:txBody>
      </p:sp>
    </p:spTree>
    <p:extLst>
      <p:ext uri="{BB962C8B-B14F-4D97-AF65-F5344CB8AC3E}">
        <p14:creationId xmlns:p14="http://schemas.microsoft.com/office/powerpoint/2010/main" val="1798076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2680F0-FFB7-5048-1324-FA6A3000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42" y="598252"/>
            <a:ext cx="10515600" cy="965994"/>
          </a:xfrm>
        </p:spPr>
        <p:txBody>
          <a:bodyPr anchor="b">
            <a:normAutofit/>
          </a:bodyPr>
          <a:lstStyle/>
          <a:p>
            <a:r>
              <a:rPr lang="sv-SE" dirty="0"/>
              <a:t>Allmän information - Enstaka större beställningar</a:t>
            </a:r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50A082E1-BD31-ECE5-D50E-6D432832A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9319"/>
            <a:ext cx="10515600" cy="44320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v-SE" sz="1600" b="1" dirty="0"/>
              <a:t>Om en enstaka större (onormalt stor) beställning ska läggas gäller följande:</a:t>
            </a:r>
          </a:p>
          <a:p>
            <a:pPr>
              <a:lnSpc>
                <a:spcPct val="100000"/>
              </a:lnSpc>
            </a:pPr>
            <a:r>
              <a:rPr lang="sv-SE" sz="1600" b="1" dirty="0" err="1"/>
              <a:t>OneMed</a:t>
            </a:r>
            <a:r>
              <a:rPr lang="sv-SE" sz="1600" b="1" dirty="0"/>
              <a:t>: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sv-SE" sz="1600" dirty="0"/>
              <a:t>Kontakta </a:t>
            </a:r>
            <a:r>
              <a:rPr lang="sv-SE" sz="1600" dirty="0" err="1"/>
              <a:t>OneMeds</a:t>
            </a:r>
            <a:r>
              <a:rPr lang="sv-SE" sz="1600" dirty="0"/>
              <a:t> kundtjänst </a:t>
            </a:r>
            <a:r>
              <a:rPr lang="sv-SE" sz="1600" dirty="0">
                <a:hlinkClick r:id="rId2"/>
              </a:rPr>
              <a:t>femklovern@onemed.com</a:t>
            </a:r>
            <a:r>
              <a:rPr lang="sv-SE" sz="1600" dirty="0"/>
              <a:t> med rubrik ”</a:t>
            </a:r>
            <a:r>
              <a:rPr lang="sv-SE" sz="1600" b="1" dirty="0" err="1"/>
              <a:t>Spotorder</a:t>
            </a:r>
            <a:r>
              <a:rPr lang="sv-SE" sz="1600" dirty="0"/>
              <a:t>”. Informera om beställningen i god tid.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sv-SE" sz="1600" dirty="0"/>
              <a:t>Lägg din order som vanligt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sv-SE" sz="1600" dirty="0"/>
              <a:t>Meddela ordernummer till ovan mejl så att de kan fånga upp ordern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sv-SE" sz="1600" dirty="0"/>
              <a:t>Efter detta kommer </a:t>
            </a:r>
            <a:r>
              <a:rPr lang="sv-SE" sz="1600" dirty="0" err="1"/>
              <a:t>OneMed</a:t>
            </a:r>
            <a:r>
              <a:rPr lang="sv-SE" sz="1600" dirty="0"/>
              <a:t> att hantera ordern.</a:t>
            </a:r>
          </a:p>
          <a:p>
            <a:pPr>
              <a:lnSpc>
                <a:spcPct val="100000"/>
              </a:lnSpc>
            </a:pPr>
            <a:r>
              <a:rPr lang="sv-SE" sz="1600" i="1" dirty="0"/>
              <a:t>På detta sätt kan </a:t>
            </a:r>
            <a:r>
              <a:rPr lang="sv-SE" sz="1600" i="1" dirty="0" err="1"/>
              <a:t>OneMed</a:t>
            </a:r>
            <a:r>
              <a:rPr lang="sv-SE" sz="1600" dirty="0"/>
              <a:t> </a:t>
            </a:r>
            <a:r>
              <a:rPr lang="sv-SE" sz="1600" i="1" dirty="0"/>
              <a:t>säkerställa ordinarie leveranser till alla beställare. </a:t>
            </a:r>
          </a:p>
          <a:p>
            <a:pPr>
              <a:lnSpc>
                <a:spcPct val="100000"/>
              </a:lnSpc>
            </a:pPr>
            <a:endParaRPr lang="sv-SE" sz="1600" b="1" dirty="0"/>
          </a:p>
          <a:p>
            <a:pPr>
              <a:lnSpc>
                <a:spcPct val="100000"/>
              </a:lnSpc>
            </a:pPr>
            <a:r>
              <a:rPr lang="sv-SE" sz="1600" b="1" dirty="0"/>
              <a:t>Direkt från leverantören: </a:t>
            </a:r>
            <a:r>
              <a:rPr lang="sv-SE" sz="1600" dirty="0"/>
              <a:t>Rekommendation att kontakta leverantören i god tid innan, för att säkerställa att leverans kan göras.</a:t>
            </a:r>
          </a:p>
          <a:p>
            <a:pPr>
              <a:lnSpc>
                <a:spcPct val="100000"/>
              </a:lnSpc>
            </a:pPr>
            <a:endParaRPr lang="sv-SE" sz="1200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BAB2F76-3A9A-84EC-2A5E-DE18325CE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4503" y="92309"/>
            <a:ext cx="3230880" cy="34087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69BCD4-96F0-9B47-87F8-23D356D830A6}" type="slidenum">
              <a:rPr lang="sv-SE" smtClean="0"/>
              <a:pPr>
                <a:spcAft>
                  <a:spcPts val="600"/>
                </a:spcAft>
              </a:pPr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8015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6BC45-A33E-6ED2-C870-31C106D3D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E6D959-D20E-5074-21F7-5A64EC52B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20" y="675861"/>
            <a:ext cx="7405715" cy="996491"/>
          </a:xfrm>
        </p:spPr>
        <p:txBody>
          <a:bodyPr/>
          <a:lstStyle/>
          <a:p>
            <a:r>
              <a:rPr lang="sv-SE" dirty="0"/>
              <a:t>Pågående upphandlingar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1B4C1B9-1C6A-DD83-A1B3-B47C2986D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69BCD4-96F0-9B47-87F8-23D356D830A6}" type="slidenum">
              <a:rPr lang="sv-SE" smtClean="0"/>
              <a:pPr/>
              <a:t>11</a:t>
            </a:fld>
            <a:endParaRPr lang="sv-SE" dirty="0"/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05086D09-0660-0579-A424-59EC425FF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545302"/>
              </p:ext>
            </p:extLst>
          </p:nvPr>
        </p:nvGraphicFramePr>
        <p:xfrm>
          <a:off x="643146" y="1896319"/>
          <a:ext cx="9993224" cy="3272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8306">
                  <a:extLst>
                    <a:ext uri="{9D8B030D-6E8A-4147-A177-3AD203B41FA5}">
                      <a16:colId xmlns:a16="http://schemas.microsoft.com/office/drawing/2014/main" val="3326025233"/>
                    </a:ext>
                  </a:extLst>
                </a:gridCol>
                <a:gridCol w="2498306">
                  <a:extLst>
                    <a:ext uri="{9D8B030D-6E8A-4147-A177-3AD203B41FA5}">
                      <a16:colId xmlns:a16="http://schemas.microsoft.com/office/drawing/2014/main" val="3924875589"/>
                    </a:ext>
                  </a:extLst>
                </a:gridCol>
                <a:gridCol w="2498306">
                  <a:extLst>
                    <a:ext uri="{9D8B030D-6E8A-4147-A177-3AD203B41FA5}">
                      <a16:colId xmlns:a16="http://schemas.microsoft.com/office/drawing/2014/main" val="1559587159"/>
                    </a:ext>
                  </a:extLst>
                </a:gridCol>
                <a:gridCol w="2498306">
                  <a:extLst>
                    <a:ext uri="{9D8B030D-6E8A-4147-A177-3AD203B41FA5}">
                      <a16:colId xmlns:a16="http://schemas.microsoft.com/office/drawing/2014/main" val="642921390"/>
                    </a:ext>
                  </a:extLst>
                </a:gridCol>
              </a:tblGrid>
              <a:tr h="712107">
                <a:tc>
                  <a:txBody>
                    <a:bodyPr/>
                    <a:lstStyle/>
                    <a:p>
                      <a:r>
                        <a:rPr lang="sv-SE" dirty="0"/>
                        <a:t>Annonserade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Utvärdering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Tilldelning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Överprövade</a:t>
                      </a:r>
                    </a:p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88370"/>
                  </a:ext>
                </a:extLst>
              </a:tr>
              <a:tr h="412570">
                <a:tc>
                  <a:txBody>
                    <a:bodyPr/>
                    <a:lstStyle/>
                    <a:p>
                      <a:r>
                        <a:rPr lang="sv-SE" sz="1600" dirty="0"/>
                        <a:t>Värmeprodukter</a:t>
                      </a:r>
                      <a:r>
                        <a:rPr lang="sv-SE" dirty="0"/>
                        <a:t> </a:t>
                      </a:r>
                      <a:r>
                        <a:rPr lang="sv-SE" sz="1600" dirty="0"/>
                        <a:t>anestesi</a:t>
                      </a:r>
                      <a:endParaRPr lang="sv-SE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Injektions- infusions- och transfusionsmaterial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Ögonoperations-material och implantat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333161"/>
                  </a:ext>
                </a:extLst>
              </a:tr>
              <a:tr h="412570">
                <a:tc>
                  <a:txBody>
                    <a:bodyPr/>
                    <a:lstStyle/>
                    <a:p>
                      <a:r>
                        <a:rPr lang="sv-SE" sz="1600" dirty="0"/>
                        <a:t>ANIVA omtag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Osteosyntes</a:t>
                      </a:r>
                      <a:r>
                        <a:rPr lang="sv-S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ortopedi/trauma omtag</a:t>
                      </a:r>
                      <a:endParaRPr lang="sv-SE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Gynekologiska specialprodukter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200711"/>
                  </a:ext>
                </a:extLst>
              </a:tr>
              <a:tr h="4125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/>
                        <a:t>Gynekologiska specialprodukter</a:t>
                      </a:r>
                    </a:p>
                    <a:p>
                      <a:r>
                        <a:rPr lang="sv-SE" sz="1600" dirty="0"/>
                        <a:t>omtag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Kemisk-tekniska produkter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080672"/>
                  </a:ext>
                </a:extLst>
              </a:tr>
              <a:tr h="41257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Kondomer tilldelas inom kort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511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100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36AE5-3FB9-CF17-3DC9-A778660AA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B96D3-3292-CE17-1E42-8EF0F10B5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Varuförsörningens</a:t>
            </a:r>
            <a:r>
              <a:rPr lang="sv-SE" dirty="0"/>
              <a:t> nya hemsida</a:t>
            </a:r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BB980C48-25F3-723B-3AD5-887CC3010F0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650" r="5650"/>
          <a:stretch/>
        </p:blipFill>
        <p:spPr/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F42221C-65B8-DC32-B8A3-62AADC7EA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Helt ny hemsida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Nytt PIM (produktinformationssystem)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Lansering 19/11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4B4F16B-BBD8-7F89-55C0-1A6202134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69BCD4-96F0-9B47-87F8-23D356D830A6}" type="slidenum">
              <a:rPr lang="sv-SE" smtClean="0"/>
              <a:pPr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4703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7FDEB84-BD53-9CF9-B866-2491799C1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05" y="0"/>
            <a:ext cx="101857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31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3DEBB79F-FCE3-C807-8498-44C309959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15" y="0"/>
            <a:ext cx="10943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05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B488C2EA-97F4-3D69-A6F0-D0733F0D8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09" y="1821925"/>
            <a:ext cx="5338807" cy="3055081"/>
          </a:xfrm>
          <a:prstGeom prst="rect">
            <a:avLst/>
          </a:prstGeom>
        </p:spPr>
      </p:pic>
      <p:sp>
        <p:nvSpPr>
          <p:cNvPr id="5" name="Ellips 4">
            <a:extLst>
              <a:ext uri="{FF2B5EF4-FFF2-40B4-BE49-F238E27FC236}">
                <a16:creationId xmlns:a16="http://schemas.microsoft.com/office/drawing/2014/main" id="{99ECAC2A-F1E9-36AB-2159-4BC42F077672}"/>
              </a:ext>
            </a:extLst>
          </p:cNvPr>
          <p:cNvSpPr/>
          <p:nvPr/>
        </p:nvSpPr>
        <p:spPr>
          <a:xfrm>
            <a:off x="4988977" y="2133853"/>
            <a:ext cx="675736" cy="6452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2F0239E-6B56-F90A-2B7A-20D9A260C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616" y="3091066"/>
            <a:ext cx="6457642" cy="3210519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2C67A811-77C7-CDB8-5B24-4A38EE9FFFA7}"/>
              </a:ext>
            </a:extLst>
          </p:cNvPr>
          <p:cNvSpPr/>
          <p:nvPr/>
        </p:nvSpPr>
        <p:spPr>
          <a:xfrm>
            <a:off x="11316522" y="2953256"/>
            <a:ext cx="675736" cy="6452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860ED1D-7EA2-D30B-BE60-6FDD21056DDA}"/>
              </a:ext>
            </a:extLst>
          </p:cNvPr>
          <p:cNvSpPr txBox="1"/>
          <p:nvPr/>
        </p:nvSpPr>
        <p:spPr>
          <a:xfrm>
            <a:off x="735645" y="749395"/>
            <a:ext cx="7425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latin typeface="Georgia" panose="02040502050405020303" pitchFamily="18" charset="0"/>
              </a:rPr>
              <a:t>Favoritfunktion</a:t>
            </a:r>
          </a:p>
        </p:txBody>
      </p:sp>
    </p:spTree>
    <p:extLst>
      <p:ext uri="{BB962C8B-B14F-4D97-AF65-F5344CB8AC3E}">
        <p14:creationId xmlns:p14="http://schemas.microsoft.com/office/powerpoint/2010/main" val="2126243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30FE2A-B544-3371-0BB7-F91BDFB4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652" y="333692"/>
            <a:ext cx="10515600" cy="761035"/>
          </a:xfrm>
        </p:spPr>
        <p:txBody>
          <a:bodyPr/>
          <a:lstStyle/>
          <a:p>
            <a:r>
              <a:rPr lang="sv-SE" dirty="0"/>
              <a:t>Bättre benämningar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6BFCA4D-DB14-C659-D373-D6ABC6184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69BCD4-96F0-9B47-87F8-23D356D830A6}" type="slidenum">
              <a:rPr lang="sv-SE" smtClean="0"/>
              <a:pPr/>
              <a:t>16</a:t>
            </a:fld>
            <a:endParaRPr lang="sv-SE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34D21262-C291-73C5-D7C1-7BFE70CED439}"/>
              </a:ext>
            </a:extLst>
          </p:cNvPr>
          <p:cNvSpPr/>
          <p:nvPr/>
        </p:nvSpPr>
        <p:spPr>
          <a:xfrm>
            <a:off x="939100" y="5393415"/>
            <a:ext cx="10515600" cy="7503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sv-SE"/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3113BC81-C43C-D2B4-96D0-F776B3629285}"/>
              </a:ext>
            </a:extLst>
          </p:cNvPr>
          <p:cNvSpPr/>
          <p:nvPr/>
        </p:nvSpPr>
        <p:spPr>
          <a:xfrm>
            <a:off x="1609134" y="1114590"/>
            <a:ext cx="3657600" cy="731520"/>
          </a:xfrm>
          <a:prstGeom prst="rect">
            <a:avLst/>
          </a:prstGeom>
          <a:solidFill>
            <a:schemeClr val="accent1"/>
          </a:solidFill>
          <a:ln>
            <a:solidFill>
              <a:srgbClr val="EBD2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00" b="1"/>
            </a:pPr>
            <a:r>
              <a:t>Original</a:t>
            </a: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CD376DC6-8EC8-3291-EB7F-18501B2AD79E}"/>
              </a:ext>
            </a:extLst>
          </p:cNvPr>
          <p:cNvSpPr/>
          <p:nvPr/>
        </p:nvSpPr>
        <p:spPr>
          <a:xfrm>
            <a:off x="6181134" y="1114590"/>
            <a:ext cx="3657600" cy="731520"/>
          </a:xfrm>
          <a:prstGeom prst="rect">
            <a:avLst/>
          </a:prstGeom>
          <a:solidFill>
            <a:schemeClr val="accent1"/>
          </a:solidFill>
          <a:ln>
            <a:solidFill>
              <a:srgbClr val="EBD2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00" b="1"/>
            </a:pPr>
            <a:r>
              <a:rPr lang="sv-SE" dirty="0"/>
              <a:t>Ny benämning</a:t>
            </a:r>
            <a:endParaRPr dirty="0"/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D9C13170-7990-E3FA-7510-8B5925A29898}"/>
              </a:ext>
            </a:extLst>
          </p:cNvPr>
          <p:cNvSpPr/>
          <p:nvPr/>
        </p:nvSpPr>
        <p:spPr>
          <a:xfrm>
            <a:off x="1609134" y="2303310"/>
            <a:ext cx="3657600" cy="914400"/>
          </a:xfrm>
          <a:prstGeom prst="rect">
            <a:avLst/>
          </a:prstGeom>
          <a:solidFill>
            <a:srgbClr val="FFFFFF"/>
          </a:solidFill>
          <a:ln>
            <a:solidFill>
              <a:srgbClr val="C8A0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>
                <a:solidFill>
                  <a:srgbClr val="000000"/>
                </a:solidFill>
              </a:defRPr>
            </a:pPr>
            <a:r>
              <a:rPr sz="1200"/>
              <a:t>Espocan w. ds + pencan 27gx141 mm nrfit 10 st/car</a:t>
            </a:r>
          </a:p>
        </p:txBody>
      </p:sp>
      <p:sp>
        <p:nvSpPr>
          <p:cNvPr id="29" name="TextBox 4">
            <a:extLst>
              <a:ext uri="{FF2B5EF4-FFF2-40B4-BE49-F238E27FC236}">
                <a16:creationId xmlns:a16="http://schemas.microsoft.com/office/drawing/2014/main" id="{F1A346B2-328E-FE46-BEE1-A90EAA451EE2}"/>
              </a:ext>
            </a:extLst>
          </p:cNvPr>
          <p:cNvSpPr txBox="1"/>
          <p:nvPr/>
        </p:nvSpPr>
        <p:spPr>
          <a:xfrm>
            <a:off x="5426417" y="2531911"/>
            <a:ext cx="59503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/>
            </a:pPr>
            <a:r>
              <a:rPr sz="3200"/>
              <a:t>→</a:t>
            </a:r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EA2E6BD7-255B-5E3F-5ED1-7B19EBB6CE51}"/>
              </a:ext>
            </a:extLst>
          </p:cNvPr>
          <p:cNvSpPr/>
          <p:nvPr/>
        </p:nvSpPr>
        <p:spPr>
          <a:xfrm>
            <a:off x="6181134" y="2303310"/>
            <a:ext cx="3657600" cy="914400"/>
          </a:xfrm>
          <a:prstGeom prst="rect">
            <a:avLst/>
          </a:prstGeom>
          <a:solidFill>
            <a:srgbClr val="FFFFFF"/>
          </a:solidFill>
          <a:ln>
            <a:solidFill>
              <a:srgbClr val="C8A0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>
                <a:solidFill>
                  <a:srgbClr val="000000"/>
                </a:solidFill>
              </a:defRPr>
            </a:pPr>
            <a:r>
              <a:rPr sz="1200" dirty="0"/>
              <a:t>Epidural- och </a:t>
            </a:r>
            <a:r>
              <a:rPr sz="1200" dirty="0" err="1"/>
              <a:t>spinalset</a:t>
            </a:r>
            <a:r>
              <a:rPr sz="1200" dirty="0"/>
              <a:t> </a:t>
            </a:r>
            <a:r>
              <a:rPr sz="1200" dirty="0" err="1"/>
              <a:t>NRFit</a:t>
            </a:r>
            <a:r>
              <a:rPr sz="1200" dirty="0"/>
              <a:t> med </a:t>
            </a:r>
            <a:r>
              <a:rPr sz="1200" dirty="0" err="1"/>
              <a:t>Pencan-nål</a:t>
            </a:r>
            <a:r>
              <a:rPr sz="1200" dirty="0"/>
              <a:t>, </a:t>
            </a:r>
            <a:r>
              <a:rPr sz="1200" dirty="0" err="1"/>
              <a:t>kateter</a:t>
            </a:r>
            <a:r>
              <a:rPr sz="1200" dirty="0"/>
              <a:t>, filter och L.O.R.-</a:t>
            </a:r>
            <a:r>
              <a:rPr sz="1200" dirty="0" err="1"/>
              <a:t>spruta</a:t>
            </a:r>
            <a:r>
              <a:rPr sz="1200" dirty="0"/>
              <a:t> 18G/27G 90/141mm 10-pack</a:t>
            </a:r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7131D30D-FB21-7189-9CDD-78BB228CB956}"/>
              </a:ext>
            </a:extLst>
          </p:cNvPr>
          <p:cNvSpPr/>
          <p:nvPr/>
        </p:nvSpPr>
        <p:spPr>
          <a:xfrm>
            <a:off x="1609134" y="3766350"/>
            <a:ext cx="3657600" cy="914400"/>
          </a:xfrm>
          <a:prstGeom prst="rect">
            <a:avLst/>
          </a:prstGeom>
          <a:solidFill>
            <a:srgbClr val="FFFFFF"/>
          </a:solidFill>
          <a:ln>
            <a:solidFill>
              <a:srgbClr val="C8A0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>
                <a:solidFill>
                  <a:srgbClr val="000000"/>
                </a:solidFill>
              </a:defRPr>
            </a:pPr>
            <a:r>
              <a:rPr sz="1200"/>
              <a:t>+ PRL FM SGL 0T DO5 O18 LR/UL 10/BOX</a:t>
            </a: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6201254B-EE84-4D32-1F05-BA2B06CA19C8}"/>
              </a:ext>
            </a:extLst>
          </p:cNvPr>
          <p:cNvSpPr txBox="1"/>
          <p:nvPr/>
        </p:nvSpPr>
        <p:spPr>
          <a:xfrm>
            <a:off x="5426417" y="3994951"/>
            <a:ext cx="59503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/>
            </a:pPr>
            <a:r>
              <a:rPr sz="3200"/>
              <a:t>→</a:t>
            </a:r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D1B1DF3C-29B8-61C6-6083-CA96F8A1C917}"/>
              </a:ext>
            </a:extLst>
          </p:cNvPr>
          <p:cNvSpPr/>
          <p:nvPr/>
        </p:nvSpPr>
        <p:spPr>
          <a:xfrm>
            <a:off x="6181134" y="3766350"/>
            <a:ext cx="3657600" cy="914400"/>
          </a:xfrm>
          <a:prstGeom prst="rect">
            <a:avLst/>
          </a:prstGeom>
          <a:solidFill>
            <a:srgbClr val="FFFFFF"/>
          </a:solidFill>
          <a:ln>
            <a:solidFill>
              <a:srgbClr val="C8A0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>
                <a:solidFill>
                  <a:srgbClr val="000000"/>
                </a:solidFill>
              </a:defRPr>
            </a:pPr>
            <a:r>
              <a:rPr sz="1200"/>
              <a:t>Enkeltub rostfritt stål för höger underkäke/vänster överkäke med 5° distal offset utan torque 0,018" 10-pack</a:t>
            </a: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CE8AE852-C9C5-C8CC-6F64-50F32DED0C0E}"/>
              </a:ext>
            </a:extLst>
          </p:cNvPr>
          <p:cNvSpPr/>
          <p:nvPr/>
        </p:nvSpPr>
        <p:spPr>
          <a:xfrm>
            <a:off x="1609134" y="5229390"/>
            <a:ext cx="3657600" cy="914400"/>
          </a:xfrm>
          <a:prstGeom prst="rect">
            <a:avLst/>
          </a:prstGeom>
          <a:solidFill>
            <a:srgbClr val="FFFFFF"/>
          </a:solidFill>
          <a:ln>
            <a:solidFill>
              <a:srgbClr val="C8A0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>
                <a:solidFill>
                  <a:srgbClr val="000000"/>
                </a:solidFill>
              </a:defRPr>
            </a:pPr>
            <a:r>
              <a:rPr sz="1200"/>
              <a:t>ADAPTPL 6HO T0.4 TI</a:t>
            </a:r>
          </a:p>
        </p:txBody>
      </p:sp>
      <p:sp>
        <p:nvSpPr>
          <p:cNvPr id="35" name="TextBox 10">
            <a:extLst>
              <a:ext uri="{FF2B5EF4-FFF2-40B4-BE49-F238E27FC236}">
                <a16:creationId xmlns:a16="http://schemas.microsoft.com/office/drawing/2014/main" id="{A0CFA84B-E32D-70BF-3DEC-38FFA27B72EB}"/>
              </a:ext>
            </a:extLst>
          </p:cNvPr>
          <p:cNvSpPr txBox="1"/>
          <p:nvPr/>
        </p:nvSpPr>
        <p:spPr>
          <a:xfrm>
            <a:off x="5426417" y="5457991"/>
            <a:ext cx="59503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/>
            </a:pPr>
            <a:r>
              <a:rPr sz="3200"/>
              <a:t>→</a:t>
            </a:r>
          </a:p>
        </p:txBody>
      </p:sp>
      <p:sp>
        <p:nvSpPr>
          <p:cNvPr id="36" name="Rectangle 11">
            <a:extLst>
              <a:ext uri="{FF2B5EF4-FFF2-40B4-BE49-F238E27FC236}">
                <a16:creationId xmlns:a16="http://schemas.microsoft.com/office/drawing/2014/main" id="{494267B8-E133-D3D7-6726-196617450438}"/>
              </a:ext>
            </a:extLst>
          </p:cNvPr>
          <p:cNvSpPr/>
          <p:nvPr/>
        </p:nvSpPr>
        <p:spPr>
          <a:xfrm>
            <a:off x="6181134" y="5229390"/>
            <a:ext cx="3657600" cy="914400"/>
          </a:xfrm>
          <a:prstGeom prst="rect">
            <a:avLst/>
          </a:prstGeom>
          <a:solidFill>
            <a:srgbClr val="FFFFFF"/>
          </a:solidFill>
          <a:ln>
            <a:solidFill>
              <a:srgbClr val="C8A0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>
                <a:solidFill>
                  <a:srgbClr val="000000"/>
                </a:solidFill>
              </a:defRPr>
            </a:pPr>
            <a:r>
              <a:rPr sz="1200"/>
              <a:t>Adaptationsplatta för periorbital stabilisering med 6 hål titan 0,4mm</a:t>
            </a:r>
          </a:p>
        </p:txBody>
      </p:sp>
    </p:spTree>
    <p:extLst>
      <p:ext uri="{BB962C8B-B14F-4D97-AF65-F5344CB8AC3E}">
        <p14:creationId xmlns:p14="http://schemas.microsoft.com/office/powerpoint/2010/main" val="2788245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9EF30B-C16C-0762-53EB-B58E901E4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Orka reklamera!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76CD80A-BB51-8B76-734D-0C647F8FB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dirty="0"/>
              <a:t>Vi påminner om vikten av att ni orkar göra reklamationer!</a:t>
            </a:r>
          </a:p>
          <a:p>
            <a:r>
              <a:rPr lang="sv-SE" dirty="0">
                <a:hlinkClick r:id="rId2"/>
              </a:rPr>
              <a:t>Reklamationer och synpunkter - Varuförsörjningen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06B3C84-768C-AFEF-F401-93E338DB0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69BCD4-96F0-9B47-87F8-23D356D830A6}" type="slidenum">
              <a:rPr lang="sv-SE" smtClean="0"/>
              <a:pPr/>
              <a:t>17</a:t>
            </a:fld>
            <a:endParaRPr lang="sv-SE" dirty="0"/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79D88C7A-35B1-CDF1-732A-C7A7D7706E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872" b="872"/>
          <a:stretch/>
        </p:blipFill>
        <p:spPr>
          <a:xfrm>
            <a:off x="6096000" y="0"/>
            <a:ext cx="6096000" cy="642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24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408EF-B494-2DA7-676A-9E234575C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8701DA-CEE4-A428-DF55-BA49EC85D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5559" y="1656924"/>
            <a:ext cx="7084485" cy="1636676"/>
          </a:xfrm>
        </p:spPr>
        <p:txBody>
          <a:bodyPr anchor="b">
            <a:normAutofit/>
          </a:bodyPr>
          <a:lstStyle/>
          <a:p>
            <a:r>
              <a:rPr lang="sv-SE" dirty="0"/>
              <a:t>Nästa möte 26/11 kl.14</a:t>
            </a:r>
          </a:p>
        </p:txBody>
      </p:sp>
    </p:spTree>
    <p:extLst>
      <p:ext uri="{BB962C8B-B14F-4D97-AF65-F5344CB8AC3E}">
        <p14:creationId xmlns:p14="http://schemas.microsoft.com/office/powerpoint/2010/main" val="3797026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B22451-3E28-25E5-4597-78F6A9064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862" y="544117"/>
            <a:ext cx="5621730" cy="1636676"/>
          </a:xfrm>
        </p:spPr>
        <p:txBody>
          <a:bodyPr anchor="b">
            <a:normAutofit/>
          </a:bodyPr>
          <a:lstStyle/>
          <a:p>
            <a:r>
              <a:rPr lang="sv-SE" dirty="0"/>
              <a:t>Frågor?</a:t>
            </a:r>
          </a:p>
        </p:txBody>
      </p:sp>
      <p:pic>
        <p:nvPicPr>
          <p:cNvPr id="5" name="Bild 4" descr="Frågor med hel fyllning">
            <a:extLst>
              <a:ext uri="{FF2B5EF4-FFF2-40B4-BE49-F238E27FC236}">
                <a16:creationId xmlns:a16="http://schemas.microsoft.com/office/drawing/2014/main" id="{3DC2E03E-E50A-C48D-88E5-90357DDF67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1018" y="2574312"/>
            <a:ext cx="2622925" cy="262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16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5A1D8DF-9A22-8A0A-BA9B-06E52ED90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85" y="652487"/>
            <a:ext cx="6518544" cy="1314006"/>
          </a:xfrm>
        </p:spPr>
        <p:txBody>
          <a:bodyPr anchor="b">
            <a:normAutofit fontScale="90000"/>
          </a:bodyPr>
          <a:lstStyle/>
          <a:p>
            <a:r>
              <a:rPr lang="sv-SE" dirty="0"/>
              <a:t>Agenda informationsmöte 22/10 2025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icture 6" descr="Anteckning av en avtalad tid i en almanacka">
            <a:extLst>
              <a:ext uri="{FF2B5EF4-FFF2-40B4-BE49-F238E27FC236}">
                <a16:creationId xmlns:a16="http://schemas.microsoft.com/office/drawing/2014/main" id="{60481E9C-35D0-38C1-E8A6-D28BA373F8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6637" b="1"/>
          <a:stretch>
            <a:fillRect/>
          </a:stretch>
        </p:blipFill>
        <p:spPr>
          <a:xfrm>
            <a:off x="544585" y="1707503"/>
            <a:ext cx="4215095" cy="4440378"/>
          </a:xfrm>
          <a:prstGeom prst="rect">
            <a:avLst/>
          </a:prstGeom>
          <a:noFill/>
        </p:spPr>
      </p:pic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2CF24545-472F-BA0D-A434-44D1401C8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37028"/>
            <a:ext cx="4273750" cy="34542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D874054E-3804-1A92-8F35-917455692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4503" y="92309"/>
            <a:ext cx="3230880" cy="340870"/>
          </a:xfrm>
        </p:spPr>
        <p:txBody>
          <a:bodyPr/>
          <a:lstStyle/>
          <a:p>
            <a:pPr>
              <a:spcAft>
                <a:spcPts val="600"/>
              </a:spcAft>
            </a:pPr>
            <a:fld id="{0769BCD4-96F0-9B47-87F8-23D356D830A6}" type="slidenum">
              <a:rPr lang="sv-SE" smtClean="0"/>
              <a:pPr>
                <a:spcAft>
                  <a:spcPts val="600"/>
                </a:spcAft>
              </a:pPr>
              <a:t>2</a:t>
            </a:fld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8819B97-74B6-3DC7-5B6B-A82CEE85628D}"/>
              </a:ext>
            </a:extLst>
          </p:cNvPr>
          <p:cNvSpPr txBox="1"/>
          <p:nvPr/>
        </p:nvSpPr>
        <p:spPr>
          <a:xfrm>
            <a:off x="6173934" y="1254107"/>
            <a:ext cx="323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Nya medarbetare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Presentation av kund- och sortimentsansvariga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Förändringar i supporten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Pågående upphandlingar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Allmän information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Lansering av ny hemsida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Frågor</a:t>
            </a:r>
          </a:p>
        </p:txBody>
      </p:sp>
    </p:spTree>
    <p:extLst>
      <p:ext uri="{BB962C8B-B14F-4D97-AF65-F5344CB8AC3E}">
        <p14:creationId xmlns:p14="http://schemas.microsoft.com/office/powerpoint/2010/main" val="2067853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F23D47-A659-CAE4-32B3-833FC1DF0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061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19B18E-0006-248B-113C-41CDFF807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Nya medarbetare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7DFB1E-41B5-C3FF-C7E1-4C2314224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Jessica Wood El Malla - upphandlare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5CE5F5F-0C9F-BAE0-D7DF-B31C4AD28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69BCD4-96F0-9B47-87F8-23D356D830A6}" type="slidenum">
              <a:rPr lang="sv-SE" smtClean="0"/>
              <a:pPr/>
              <a:t>3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83D0711-EB58-8248-4E09-A538CD7EF4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72136" y="1855696"/>
            <a:ext cx="4305632" cy="430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75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1A742E-A432-01FA-5B21-BE248388A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DB5D6D-04F6-3ED6-2BB4-CFE8D7147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6267"/>
            <a:ext cx="10515600" cy="816036"/>
          </a:xfrm>
        </p:spPr>
        <p:txBody>
          <a:bodyPr/>
          <a:lstStyle/>
          <a:p>
            <a:r>
              <a:rPr lang="sv-SE" dirty="0"/>
              <a:t>Kund- och sortimentsansvariga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B158EC2-D3D5-3ED2-5F9D-B4C2873C3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69BCD4-96F0-9B47-87F8-23D356D830A6}" type="slidenum">
              <a:rPr lang="sv-SE" smtClean="0"/>
              <a:pPr/>
              <a:t>4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C79267D-5A8C-F87A-A6A3-AD9EFDFF30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03580" y="537135"/>
            <a:ext cx="3534355" cy="353435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2B08DFD-2FED-2FC4-95C1-7D84686DEADC}"/>
              </a:ext>
            </a:extLst>
          </p:cNvPr>
          <p:cNvSpPr txBox="1"/>
          <p:nvPr/>
        </p:nvSpPr>
        <p:spPr>
          <a:xfrm>
            <a:off x="838200" y="3146322"/>
            <a:ext cx="38911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Emma Åsberg</a:t>
            </a:r>
          </a:p>
          <a:p>
            <a:r>
              <a:rPr lang="sv-SE" dirty="0"/>
              <a:t>Sortimentsansvarig</a:t>
            </a:r>
          </a:p>
          <a:p>
            <a:r>
              <a:rPr lang="sv-SE" dirty="0">
                <a:hlinkClick r:id="rId3"/>
              </a:rPr>
              <a:t>Emma.asberg@varuforsorjningen.se</a:t>
            </a:r>
            <a:endParaRPr lang="sv-SE" dirty="0"/>
          </a:p>
          <a:p>
            <a:r>
              <a:rPr lang="sv-SE" dirty="0"/>
              <a:t>018 – 617 35 85</a:t>
            </a:r>
          </a:p>
          <a:p>
            <a:r>
              <a:rPr lang="sv-SE" dirty="0"/>
              <a:t>072 228 17 54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E81F1E0-8B07-C671-5166-881947268D25}"/>
              </a:ext>
            </a:extLst>
          </p:cNvPr>
          <p:cNvSpPr txBox="1"/>
          <p:nvPr/>
        </p:nvSpPr>
        <p:spPr>
          <a:xfrm>
            <a:off x="4883892" y="3146322"/>
            <a:ext cx="42868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Lára</a:t>
            </a:r>
            <a:r>
              <a:rPr lang="sv-SE" dirty="0"/>
              <a:t> Marteinsdottir</a:t>
            </a:r>
          </a:p>
          <a:p>
            <a:r>
              <a:rPr lang="sv-SE" dirty="0"/>
              <a:t>Kundansvarig</a:t>
            </a:r>
          </a:p>
          <a:p>
            <a:r>
              <a:rPr lang="sv-SE" dirty="0">
                <a:hlinkClick r:id="rId4"/>
              </a:rPr>
              <a:t>Lara.marteinsdottir@varuforsorjningen.se</a:t>
            </a:r>
            <a:endParaRPr lang="sv-SE" dirty="0"/>
          </a:p>
          <a:p>
            <a:r>
              <a:rPr lang="sv-SE" dirty="0"/>
              <a:t>018 – 617 36 07</a:t>
            </a:r>
          </a:p>
          <a:p>
            <a:r>
              <a:rPr lang="sv-SE" dirty="0"/>
              <a:t>072 236 38 43</a:t>
            </a:r>
          </a:p>
        </p:txBody>
      </p:sp>
    </p:spTree>
    <p:extLst>
      <p:ext uri="{BB962C8B-B14F-4D97-AF65-F5344CB8AC3E}">
        <p14:creationId xmlns:p14="http://schemas.microsoft.com/office/powerpoint/2010/main" val="2665988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52655B-B502-3F2A-6C93-260A3AB6E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Deltagit i olika delar av upphandlingsprocesser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F80995-F6D7-4EAA-E9EB-EF62921CB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1302"/>
            <a:ext cx="10515600" cy="2907298"/>
          </a:xfrm>
        </p:spPr>
        <p:txBody>
          <a:bodyPr/>
          <a:lstStyle/>
          <a:p>
            <a:r>
              <a:rPr lang="sv-SE" dirty="0"/>
              <a:t>Förbandsmaterial (Uppstart Västerås)</a:t>
            </a:r>
          </a:p>
          <a:p>
            <a:r>
              <a:rPr lang="sv-SE" dirty="0"/>
              <a:t>Gynekologiska specialprodukter (Utvärdering Teams)</a:t>
            </a:r>
          </a:p>
          <a:p>
            <a:r>
              <a:rPr lang="sv-SE" dirty="0"/>
              <a:t>Tandvårdsmaterial, förbrukning (Uppstart Teams)</a:t>
            </a:r>
          </a:p>
          <a:p>
            <a:r>
              <a:rPr lang="sv-SE" dirty="0"/>
              <a:t>Kondomer (Utvärdering Västerås)</a:t>
            </a:r>
          </a:p>
          <a:p>
            <a:r>
              <a:rPr lang="sv-SE" dirty="0"/>
              <a:t>Kemisk-tekniska produkter (Utvärdering Teams)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294BEB8-8F1A-FEC6-D910-06AB997F1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9BCD4-96F0-9B47-87F8-23D356D830A6}" type="slidenum"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E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srgbClr val="003E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517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7D4C68-F833-15F8-AB90-B6D5455ED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3179"/>
            <a:ext cx="10515600" cy="1296140"/>
          </a:xfrm>
        </p:spPr>
        <p:txBody>
          <a:bodyPr/>
          <a:lstStyle/>
          <a:p>
            <a:r>
              <a:rPr lang="sv-SE"/>
              <a:t>Patientsäkerhetsdagen i Uppsala och Eskilstuna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84051A1-AB9E-AA10-4D07-1A2ACB3C9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9BCD4-96F0-9B47-87F8-23D356D830A6}" type="slidenum"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E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srgbClr val="003E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647C9B-9F87-593C-5DA0-1E5A9C2A1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13" y="1874212"/>
            <a:ext cx="2770632" cy="369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A321347E-77AC-F644-F463-4B7C3E456D18}"/>
              </a:ext>
            </a:extLst>
          </p:cNvPr>
          <p:cNvSpPr txBox="1"/>
          <p:nvPr/>
        </p:nvSpPr>
        <p:spPr>
          <a:xfrm>
            <a:off x="1233013" y="5704188"/>
            <a:ext cx="3732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3E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Uppsala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C809D99-F4AD-0FE4-761A-96392F725041}"/>
              </a:ext>
            </a:extLst>
          </p:cNvPr>
          <p:cNvSpPr txBox="1"/>
          <p:nvPr/>
        </p:nvSpPr>
        <p:spPr>
          <a:xfrm>
            <a:off x="6386632" y="5713281"/>
            <a:ext cx="4516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3E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Eskilstuna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837A6C3-1A4D-751D-AC94-368938040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632" y="1874212"/>
            <a:ext cx="2770632" cy="369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84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0CE2D5-916D-AB9B-BE95-12F42498A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Initierat kontakt med regionerna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E9D57C5-D556-DBB8-FC53-876166F00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Region Västmanland</a:t>
            </a:r>
          </a:p>
          <a:p>
            <a:r>
              <a:rPr lang="sv-SE" dirty="0"/>
              <a:t>Region Örebro Län</a:t>
            </a:r>
          </a:p>
          <a:p>
            <a:r>
              <a:rPr lang="sv-SE" dirty="0"/>
              <a:t>Region Dalarna</a:t>
            </a:r>
          </a:p>
          <a:p>
            <a:r>
              <a:rPr lang="sv-SE" dirty="0"/>
              <a:t>Region Sörmland</a:t>
            </a:r>
          </a:p>
          <a:p>
            <a:r>
              <a:rPr lang="sv-SE" dirty="0"/>
              <a:t>Region Uppsala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AF9CEA-0C5C-2E56-F419-46A8A275D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9BCD4-96F0-9B47-87F8-23D356D830A6}" type="slidenum"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E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srgbClr val="003E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686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71E6BA-3305-A0A6-D755-7023363DC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Studiebesök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A21F3B-DCF8-E5AB-CACC-D81EC9DE9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Samariterhemmets operationsavdelning, IMA, Kirurgoperation, Sterilcentralen och Thoraxoperation, Region Uppsala</a:t>
            </a:r>
          </a:p>
          <a:p>
            <a:r>
              <a:rPr lang="sv-SE" dirty="0"/>
              <a:t>Materialteamet, Enköpings Lasarett, Region Uppsala.</a:t>
            </a:r>
          </a:p>
          <a:p>
            <a:r>
              <a:rPr lang="sv-SE" dirty="0"/>
              <a:t>Mälarsjukhuset - godsmottagningen, Region Sörmland</a:t>
            </a:r>
          </a:p>
          <a:p>
            <a:r>
              <a:rPr lang="sv-SE" dirty="0"/>
              <a:t>Fler besök planeras ute i alla regioner. </a:t>
            </a:r>
          </a:p>
          <a:p>
            <a:r>
              <a:rPr lang="sv-SE" dirty="0"/>
              <a:t>Ni får gärna kontakta oss för att boka in ett besök.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8A5FC5E-7588-7E57-61AC-D050C0B5A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9BCD4-96F0-9B47-87F8-23D356D830A6}" type="slidenum"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E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srgbClr val="003E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377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1A69B1-E876-359C-671B-9C3E2A605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9CE78D-E4F4-C514-2994-0D9268BC5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Förändringar i supporten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1D6D32-7DFE-368B-4985-A2CD053F2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Emma Cedervall – jobbar 50 % p.g.a. annat uppdrag</a:t>
            </a:r>
          </a:p>
          <a:p>
            <a:r>
              <a:rPr lang="sv-SE" dirty="0"/>
              <a:t>Sara Karenus – Ny tjänst fr.o.m. v. 49</a:t>
            </a:r>
          </a:p>
          <a:p>
            <a:r>
              <a:rPr lang="sv-SE" dirty="0"/>
              <a:t>Rekrytering pågår – söker vårdkundskap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A7CE7F-DF82-2E02-8F83-E19F15D0A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69BCD4-96F0-9B47-87F8-23D356D830A6}" type="slidenum">
              <a:rPr lang="sv-SE" smtClean="0"/>
              <a:pPr/>
              <a:t>9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541CDE7-6FBD-563D-4438-452D1953F7C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75588" y="2401302"/>
            <a:ext cx="3534355" cy="353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86853"/>
      </p:ext>
    </p:extLst>
  </p:cSld>
  <p:clrMapOvr>
    <a:masterClrMapping/>
  </p:clrMapOvr>
</p:sld>
</file>

<file path=ppt/theme/theme1.xml><?xml version="1.0" encoding="utf-8"?>
<a:theme xmlns:a="http://schemas.openxmlformats.org/drawingml/2006/main" name="Varuförsörjningen blå">
  <a:themeElements>
    <a:clrScheme name="Varuförsörjningen">
      <a:dk1>
        <a:srgbClr val="003E51"/>
      </a:dk1>
      <a:lt1>
        <a:srgbClr val="FFFFFF"/>
      </a:lt1>
      <a:dk2>
        <a:srgbClr val="003E51"/>
      </a:dk2>
      <a:lt2>
        <a:srgbClr val="A3DAE8"/>
      </a:lt2>
      <a:accent1>
        <a:srgbClr val="156082"/>
      </a:accent1>
      <a:accent2>
        <a:srgbClr val="A3DBE8"/>
      </a:accent2>
      <a:accent3>
        <a:srgbClr val="C3D4BA"/>
      </a:accent3>
      <a:accent4>
        <a:srgbClr val="0F9ED5"/>
      </a:accent4>
      <a:accent5>
        <a:srgbClr val="5E366D"/>
      </a:accent5>
      <a:accent6>
        <a:srgbClr val="E8927C"/>
      </a:accent6>
      <a:hlink>
        <a:srgbClr val="005F86"/>
      </a:hlink>
      <a:folHlink>
        <a:srgbClr val="003D5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F_presentation_mall_exempelsidor" id="{32E13D59-7FFC-3243-9DBB-85AB7DBDB186}" vid="{C1CB15AB-07D5-7346-A928-2D2D477BE2CF}"/>
    </a:ext>
  </a:extLst>
</a:theme>
</file>

<file path=ppt/theme/theme2.xml><?xml version="1.0" encoding="utf-8"?>
<a:theme xmlns:a="http://schemas.openxmlformats.org/drawingml/2006/main" name="Varuförsörjningen grön">
  <a:themeElements>
    <a:clrScheme name="Varuförsörjningen">
      <a:dk1>
        <a:srgbClr val="003E51"/>
      </a:dk1>
      <a:lt1>
        <a:srgbClr val="FFFFFF"/>
      </a:lt1>
      <a:dk2>
        <a:srgbClr val="003E51"/>
      </a:dk2>
      <a:lt2>
        <a:srgbClr val="A3DAE8"/>
      </a:lt2>
      <a:accent1>
        <a:srgbClr val="156082"/>
      </a:accent1>
      <a:accent2>
        <a:srgbClr val="A3DBE8"/>
      </a:accent2>
      <a:accent3>
        <a:srgbClr val="C3D4BA"/>
      </a:accent3>
      <a:accent4>
        <a:srgbClr val="0F9ED5"/>
      </a:accent4>
      <a:accent5>
        <a:srgbClr val="5E366D"/>
      </a:accent5>
      <a:accent6>
        <a:srgbClr val="E8927C"/>
      </a:accent6>
      <a:hlink>
        <a:srgbClr val="005F86"/>
      </a:hlink>
      <a:folHlink>
        <a:srgbClr val="003D5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F_presentation_mall_exempelsidor" id="{32E13D59-7FFC-3243-9DBB-85AB7DBDB186}" vid="{34797ABA-341B-D34E-AC75-E7C947D3F485}"/>
    </a:ext>
  </a:extLst>
</a:theme>
</file>

<file path=ppt/theme/theme3.xml><?xml version="1.0" encoding="utf-8"?>
<a:theme xmlns:a="http://schemas.openxmlformats.org/drawingml/2006/main" name="Varuförsörjningen aprikos">
  <a:themeElements>
    <a:clrScheme name="Varuförsörjningen">
      <a:dk1>
        <a:srgbClr val="003E51"/>
      </a:dk1>
      <a:lt1>
        <a:srgbClr val="FFFFFF"/>
      </a:lt1>
      <a:dk2>
        <a:srgbClr val="003E51"/>
      </a:dk2>
      <a:lt2>
        <a:srgbClr val="A3DAE8"/>
      </a:lt2>
      <a:accent1>
        <a:srgbClr val="156082"/>
      </a:accent1>
      <a:accent2>
        <a:srgbClr val="A3DBE8"/>
      </a:accent2>
      <a:accent3>
        <a:srgbClr val="C3D4BA"/>
      </a:accent3>
      <a:accent4>
        <a:srgbClr val="0F9ED5"/>
      </a:accent4>
      <a:accent5>
        <a:srgbClr val="5E366D"/>
      </a:accent5>
      <a:accent6>
        <a:srgbClr val="E8927C"/>
      </a:accent6>
      <a:hlink>
        <a:srgbClr val="005F86"/>
      </a:hlink>
      <a:folHlink>
        <a:srgbClr val="003D5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F_presentation_mall_exempelsidor" id="{32E13D59-7FFC-3243-9DBB-85AB7DBDB186}" vid="{9232A207-1506-4C45-A747-794D69B54D4E}"/>
    </a:ext>
  </a:extLst>
</a:theme>
</file>

<file path=ppt/theme/theme4.xml><?xml version="1.0" encoding="utf-8"?>
<a:theme xmlns:a="http://schemas.openxmlformats.org/drawingml/2006/main" name="Varuförsörjningen purpur">
  <a:themeElements>
    <a:clrScheme name="Varuförsörjningen">
      <a:dk1>
        <a:srgbClr val="003E51"/>
      </a:dk1>
      <a:lt1>
        <a:srgbClr val="FFFFFF"/>
      </a:lt1>
      <a:dk2>
        <a:srgbClr val="003E51"/>
      </a:dk2>
      <a:lt2>
        <a:srgbClr val="A3DAE8"/>
      </a:lt2>
      <a:accent1>
        <a:srgbClr val="156082"/>
      </a:accent1>
      <a:accent2>
        <a:srgbClr val="A3DBE8"/>
      </a:accent2>
      <a:accent3>
        <a:srgbClr val="C3D4BA"/>
      </a:accent3>
      <a:accent4>
        <a:srgbClr val="0F9ED5"/>
      </a:accent4>
      <a:accent5>
        <a:srgbClr val="5E366D"/>
      </a:accent5>
      <a:accent6>
        <a:srgbClr val="E8927C"/>
      </a:accent6>
      <a:hlink>
        <a:srgbClr val="005F86"/>
      </a:hlink>
      <a:folHlink>
        <a:srgbClr val="003D5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F_presentation_mall_exempelsidor" id="{32E13D59-7FFC-3243-9DBB-85AB7DBDB186}" vid="{3C9D75F3-811F-2B49-ABFA-E48F5B4F5356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2B268A37EAAB64296BB11533CC973A4" ma:contentTypeVersion="18" ma:contentTypeDescription="Skapa ett nytt dokument." ma:contentTypeScope="" ma:versionID="8e6695802ff381e176c7288517fc7498">
  <xsd:schema xmlns:xsd="http://www.w3.org/2001/XMLSchema" xmlns:xs="http://www.w3.org/2001/XMLSchema" xmlns:p="http://schemas.microsoft.com/office/2006/metadata/properties" xmlns:ns2="fc782515-f6b9-41f2-bf8b-d7300b3503df" xmlns:ns3="941adc20-2258-45de-8bd3-8388c8de7047" xmlns:ns4="28c0f289-e8e7-494a-b19b-89669d2ae230" targetNamespace="http://schemas.microsoft.com/office/2006/metadata/properties" ma:root="true" ma:fieldsID="75994cad1c7c936a3934c03ff7695dfa" ns2:_="" ns3:_="" ns4:_="">
    <xsd:import namespace="fc782515-f6b9-41f2-bf8b-d7300b3503df"/>
    <xsd:import namespace="941adc20-2258-45de-8bd3-8388c8de7047"/>
    <xsd:import namespace="28c0f289-e8e7-494a-b19b-89669d2ae2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782515-f6b9-41f2-bf8b-d7300b3503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dc5775e4-b345-4190-a263-decfa033c0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1adc20-2258-45de-8bd3-8388c8de704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c0f289-e8e7-494a-b19b-89669d2ae23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9d50726d-6a46-4097-aefe-1ab4e90cec99}" ma:internalName="TaxCatchAll" ma:showField="CatchAllData" ma:web="941adc20-2258-45de-8bd3-8388c8de70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782515-f6b9-41f2-bf8b-d7300b3503df">
      <Terms xmlns="http://schemas.microsoft.com/office/infopath/2007/PartnerControls"/>
    </lcf76f155ced4ddcb4097134ff3c332f>
    <TaxCatchAll xmlns="28c0f289-e8e7-494a-b19b-89669d2ae23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E652CF-0770-4A13-B0DF-6E282A1264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782515-f6b9-41f2-bf8b-d7300b3503df"/>
    <ds:schemaRef ds:uri="941adc20-2258-45de-8bd3-8388c8de7047"/>
    <ds:schemaRef ds:uri="28c0f289-e8e7-494a-b19b-89669d2ae2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30E76B-1EFD-4BFF-B7AE-8FC333CD919A}">
  <ds:schemaRefs>
    <ds:schemaRef ds:uri="http://schemas.microsoft.com/office/2006/metadata/properties"/>
    <ds:schemaRef ds:uri="http://schemas.microsoft.com/office/infopath/2007/PartnerControls"/>
    <ds:schemaRef ds:uri="fc782515-f6b9-41f2-bf8b-d7300b3503df"/>
    <ds:schemaRef ds:uri="28c0f289-e8e7-494a-b19b-89669d2ae230"/>
  </ds:schemaRefs>
</ds:datastoreItem>
</file>

<file path=customXml/itemProps3.xml><?xml version="1.0" encoding="utf-8"?>
<ds:datastoreItem xmlns:ds="http://schemas.openxmlformats.org/officeDocument/2006/customXml" ds:itemID="{6177DE06-0B9B-4ABB-A361-CD3A783233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VF_presentation_mall</Template>
  <TotalTime>2901</TotalTime>
  <Words>502</Words>
  <Application>Microsoft Office PowerPoint</Application>
  <PresentationFormat>Bredbild</PresentationFormat>
  <Paragraphs>115</Paragraphs>
  <Slides>20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20</vt:i4>
      </vt:variant>
    </vt:vector>
  </HeadingPairs>
  <TitlesOfParts>
    <vt:vector size="28" baseType="lpstr">
      <vt:lpstr>Aptos</vt:lpstr>
      <vt:lpstr>Arial</vt:lpstr>
      <vt:lpstr>Franklin Gothic Book</vt:lpstr>
      <vt:lpstr>Georgia</vt:lpstr>
      <vt:lpstr>Varuförsörjningen blå</vt:lpstr>
      <vt:lpstr>Varuförsörjningen grön</vt:lpstr>
      <vt:lpstr>Varuförsörjningen aprikos</vt:lpstr>
      <vt:lpstr>Varuförsörjningen purpur</vt:lpstr>
      <vt:lpstr>Vi finns i bakgrunden – så vården kan stå i centrum.</vt:lpstr>
      <vt:lpstr>Agenda informationsmöte 22/10 2025 </vt:lpstr>
      <vt:lpstr>Nya medarbetare</vt:lpstr>
      <vt:lpstr>Kund- och sortimentsansvariga</vt:lpstr>
      <vt:lpstr>Deltagit i olika delar av upphandlingsprocesser</vt:lpstr>
      <vt:lpstr>Patientsäkerhetsdagen i Uppsala och Eskilstuna</vt:lpstr>
      <vt:lpstr>Initierat kontakt med regionerna</vt:lpstr>
      <vt:lpstr>Studiebesök</vt:lpstr>
      <vt:lpstr>Förändringar i supporten</vt:lpstr>
      <vt:lpstr>Allmän information - Enstaka större beställningar</vt:lpstr>
      <vt:lpstr>Pågående upphandlingar</vt:lpstr>
      <vt:lpstr>Varuförsörningens nya hemsida</vt:lpstr>
      <vt:lpstr>PowerPoint-presentation</vt:lpstr>
      <vt:lpstr>PowerPoint-presentation</vt:lpstr>
      <vt:lpstr>PowerPoint-presentation</vt:lpstr>
      <vt:lpstr>Bättre benämningar </vt:lpstr>
      <vt:lpstr>Orka reklamera!</vt:lpstr>
      <vt:lpstr>Nästa möte 26/11 kl.14</vt:lpstr>
      <vt:lpstr>Frågor?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Angelica Olofsson Fernandez</dc:creator>
  <cp:lastModifiedBy>Angelica Olofsson Fernandez</cp:lastModifiedBy>
  <cp:revision>1</cp:revision>
  <dcterms:created xsi:type="dcterms:W3CDTF">2025-10-20T06:32:44Z</dcterms:created>
  <dcterms:modified xsi:type="dcterms:W3CDTF">2025-10-22T08:43:23Z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0x010100C2B268A37EAAB64296BB11533CC973A4</vt:lpwstr>
  </property>
  <property fmtid="{D5CDD505-2E9C-101B-9397-08002B2CF9AE}" pid="3" name="MediaServiceImageTags">
    <vt:lpwstr/>
  </property>
</Properties>
</file>