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664" r:id="rId5"/>
    <p:sldMasterId id="2147483672" r:id="rId6"/>
    <p:sldMasterId id="2147483676" r:id="rId7"/>
  </p:sldMasterIdLst>
  <p:notesMasterIdLst>
    <p:notesMasterId r:id="rId44"/>
  </p:notesMasterIdLst>
  <p:sldIdLst>
    <p:sldId id="256" r:id="rId8"/>
    <p:sldId id="258" r:id="rId9"/>
    <p:sldId id="611" r:id="rId10"/>
    <p:sldId id="612" r:id="rId11"/>
    <p:sldId id="613" r:id="rId12"/>
    <p:sldId id="614" r:id="rId13"/>
    <p:sldId id="615" r:id="rId14"/>
    <p:sldId id="280" r:id="rId15"/>
    <p:sldId id="260" r:id="rId16"/>
    <p:sldId id="262" r:id="rId17"/>
    <p:sldId id="259" r:id="rId18"/>
    <p:sldId id="620" r:id="rId19"/>
    <p:sldId id="621" r:id="rId20"/>
    <p:sldId id="622" r:id="rId21"/>
    <p:sldId id="609" r:id="rId22"/>
    <p:sldId id="610" r:id="rId23"/>
    <p:sldId id="618" r:id="rId24"/>
    <p:sldId id="273" r:id="rId25"/>
    <p:sldId id="274" r:id="rId26"/>
    <p:sldId id="275" r:id="rId27"/>
    <p:sldId id="276" r:id="rId28"/>
    <p:sldId id="277" r:id="rId29"/>
    <p:sldId id="279" r:id="rId30"/>
    <p:sldId id="619" r:id="rId31"/>
    <p:sldId id="623" r:id="rId32"/>
    <p:sldId id="269" r:id="rId33"/>
    <p:sldId id="571" r:id="rId34"/>
    <p:sldId id="601" r:id="rId35"/>
    <p:sldId id="608" r:id="rId36"/>
    <p:sldId id="595" r:id="rId37"/>
    <p:sldId id="606" r:id="rId38"/>
    <p:sldId id="607" r:id="rId39"/>
    <p:sldId id="597" r:id="rId40"/>
    <p:sldId id="271" r:id="rId41"/>
    <p:sldId id="270" r:id="rId42"/>
    <p:sldId id="272" r:id="rId43"/>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9F7F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539A69-4C5F-4526-9D47-6E7CF6CE8CB2}" v="267" dt="2026-02-25T12:31:57.945"/>
    <p1510:client id="{F7DD6670-7D22-45B9-8D07-6395C2260428}" v="4" dt="2026-02-25T10:26:22.910"/>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741"/>
  </p:normalViewPr>
  <p:slideViewPr>
    <p:cSldViewPr snapToGrid="0" showGuides="1">
      <p:cViewPr varScale="1">
        <p:scale>
          <a:sx n="111" d="100"/>
          <a:sy n="111" d="100"/>
        </p:scale>
        <p:origin x="480"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microsoft.com/office/2016/11/relationships/changesInfo" Target="changesInfos/changesInfo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tableStyles" Target="tableStyles.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viewProps" Target="viewProps.xml"/><Relationship Id="rId20" Type="http://schemas.openxmlformats.org/officeDocument/2006/relationships/slide" Target="slides/slide13.xml"/><Relationship Id="rId41" Type="http://schemas.openxmlformats.org/officeDocument/2006/relationships/slide" Target="slides/slide34.xml"/><Relationship Id="rId1" Type="http://schemas.openxmlformats.org/officeDocument/2006/relationships/customXml" Target="../customXml/item1.xml"/><Relationship Id="rId6"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gelica Olofsson Fernandez" userId="ce698ed2-e0d9-447d-9759-99f79b696a68" providerId="ADAL" clId="{92EE8805-A51E-4159-A1A9-391876FFDD5D}"/>
    <pc:docChg chg="undo redo custSel addSld delSld modSld">
      <pc:chgData name="Angelica Olofsson Fernandez" userId="ce698ed2-e0d9-447d-9759-99f79b696a68" providerId="ADAL" clId="{92EE8805-A51E-4159-A1A9-391876FFDD5D}" dt="2026-02-25T12:31:57.945" v="2604" actId="20577"/>
      <pc:docMkLst>
        <pc:docMk/>
      </pc:docMkLst>
      <pc:sldChg chg="modSp mod">
        <pc:chgData name="Angelica Olofsson Fernandez" userId="ce698ed2-e0d9-447d-9759-99f79b696a68" providerId="ADAL" clId="{92EE8805-A51E-4159-A1A9-391876FFDD5D}" dt="2026-02-21T20:19:22.373" v="1478" actId="20577"/>
        <pc:sldMkLst>
          <pc:docMk/>
          <pc:sldMk cId="1798076014" sldId="256"/>
        </pc:sldMkLst>
        <pc:spChg chg="mod">
          <ac:chgData name="Angelica Olofsson Fernandez" userId="ce698ed2-e0d9-447d-9759-99f79b696a68" providerId="ADAL" clId="{92EE8805-A51E-4159-A1A9-391876FFDD5D}" dt="2026-02-21T20:19:22.373" v="1478" actId="20577"/>
          <ac:spMkLst>
            <pc:docMk/>
            <pc:sldMk cId="1798076014" sldId="256"/>
            <ac:spMk id="4" creationId="{78F11F64-798D-0B1E-5A30-13CBC6474BB8}"/>
          </ac:spMkLst>
        </pc:spChg>
      </pc:sldChg>
      <pc:sldChg chg="addSp modSp add del mod">
        <pc:chgData name="Angelica Olofsson Fernandez" userId="ce698ed2-e0d9-447d-9759-99f79b696a68" providerId="ADAL" clId="{92EE8805-A51E-4159-A1A9-391876FFDD5D}" dt="2026-02-25T12:31:57.945" v="2604" actId="20577"/>
        <pc:sldMkLst>
          <pc:docMk/>
          <pc:sldMk cId="2067853291" sldId="258"/>
        </pc:sldMkLst>
        <pc:spChg chg="add mod">
          <ac:chgData name="Angelica Olofsson Fernandez" userId="ce698ed2-e0d9-447d-9759-99f79b696a68" providerId="ADAL" clId="{92EE8805-A51E-4159-A1A9-391876FFDD5D}" dt="2026-02-25T12:31:57.945" v="2604" actId="20577"/>
          <ac:spMkLst>
            <pc:docMk/>
            <pc:sldMk cId="2067853291" sldId="258"/>
            <ac:spMk id="2" creationId="{B423A182-6287-DFF1-C176-7F0CAAB6DD86}"/>
          </ac:spMkLst>
        </pc:spChg>
      </pc:sldChg>
      <pc:sldChg chg="add">
        <pc:chgData name="Angelica Olofsson Fernandez" userId="ce698ed2-e0d9-447d-9759-99f79b696a68" providerId="ADAL" clId="{92EE8805-A51E-4159-A1A9-391876FFDD5D}" dt="2026-02-20T08:47:32.041" v="45"/>
        <pc:sldMkLst>
          <pc:docMk/>
          <pc:sldMk cId="3031668441" sldId="259"/>
        </pc:sldMkLst>
      </pc:sldChg>
      <pc:sldChg chg="add">
        <pc:chgData name="Angelica Olofsson Fernandez" userId="ce698ed2-e0d9-447d-9759-99f79b696a68" providerId="ADAL" clId="{92EE8805-A51E-4159-A1A9-391876FFDD5D}" dt="2026-02-20T08:47:32.041" v="45"/>
        <pc:sldMkLst>
          <pc:docMk/>
          <pc:sldMk cId="374570783" sldId="260"/>
        </pc:sldMkLst>
      </pc:sldChg>
      <pc:sldChg chg="del">
        <pc:chgData name="Angelica Olofsson Fernandez" userId="ce698ed2-e0d9-447d-9759-99f79b696a68" providerId="ADAL" clId="{92EE8805-A51E-4159-A1A9-391876FFDD5D}" dt="2026-02-20T11:48:36.169" v="565" actId="47"/>
        <pc:sldMkLst>
          <pc:docMk/>
          <pc:sldMk cId="2206875781" sldId="261"/>
        </pc:sldMkLst>
      </pc:sldChg>
      <pc:sldChg chg="add">
        <pc:chgData name="Angelica Olofsson Fernandez" userId="ce698ed2-e0d9-447d-9759-99f79b696a68" providerId="ADAL" clId="{92EE8805-A51E-4159-A1A9-391876FFDD5D}" dt="2026-02-20T08:47:32.041" v="45"/>
        <pc:sldMkLst>
          <pc:docMk/>
          <pc:sldMk cId="1461590452" sldId="262"/>
        </pc:sldMkLst>
      </pc:sldChg>
      <pc:sldChg chg="addSp modSp add del mod">
        <pc:chgData name="Angelica Olofsson Fernandez" userId="ce698ed2-e0d9-447d-9759-99f79b696a68" providerId="ADAL" clId="{92EE8805-A51E-4159-A1A9-391876FFDD5D}" dt="2026-02-20T08:47:18.075" v="44" actId="47"/>
        <pc:sldMkLst>
          <pc:docMk/>
          <pc:sldMk cId="2665988597" sldId="262"/>
        </pc:sldMkLst>
      </pc:sldChg>
      <pc:sldChg chg="del">
        <pc:chgData name="Angelica Olofsson Fernandez" userId="ce698ed2-e0d9-447d-9759-99f79b696a68" providerId="ADAL" clId="{92EE8805-A51E-4159-A1A9-391876FFDD5D}" dt="2026-02-21T19:53:04.038" v="603" actId="47"/>
        <pc:sldMkLst>
          <pc:docMk/>
          <pc:sldMk cId="2286100409" sldId="265"/>
        </pc:sldMkLst>
      </pc:sldChg>
      <pc:sldChg chg="modSp mod">
        <pc:chgData name="Angelica Olofsson Fernandez" userId="ce698ed2-e0d9-447d-9759-99f79b696a68" providerId="ADAL" clId="{92EE8805-A51E-4159-A1A9-391876FFDD5D}" dt="2026-02-20T08:48:57.840" v="58" actId="20577"/>
        <pc:sldMkLst>
          <pc:docMk/>
          <pc:sldMk cId="3797026893" sldId="271"/>
        </pc:sldMkLst>
        <pc:spChg chg="mod">
          <ac:chgData name="Angelica Olofsson Fernandez" userId="ce698ed2-e0d9-447d-9759-99f79b696a68" providerId="ADAL" clId="{92EE8805-A51E-4159-A1A9-391876FFDD5D}" dt="2026-02-20T08:48:57.840" v="58" actId="20577"/>
          <ac:spMkLst>
            <pc:docMk/>
            <pc:sldMk cId="3797026893" sldId="271"/>
            <ac:spMk id="2" creationId="{268701DA-CEE4-A428-DF55-BA49EC85D510}"/>
          </ac:spMkLst>
        </pc:spChg>
      </pc:sldChg>
      <pc:sldChg chg="add setBg">
        <pc:chgData name="Angelica Olofsson Fernandez" userId="ce698ed2-e0d9-447d-9759-99f79b696a68" providerId="ADAL" clId="{92EE8805-A51E-4159-A1A9-391876FFDD5D}" dt="2026-02-16T12:46:53.427" v="4"/>
        <pc:sldMkLst>
          <pc:docMk/>
          <pc:sldMk cId="658888373" sldId="273"/>
        </pc:sldMkLst>
      </pc:sldChg>
      <pc:sldChg chg="modSp add mod setBg">
        <pc:chgData name="Angelica Olofsson Fernandez" userId="ce698ed2-e0d9-447d-9759-99f79b696a68" providerId="ADAL" clId="{92EE8805-A51E-4159-A1A9-391876FFDD5D}" dt="2026-02-24T17:47:19.956" v="2420" actId="20577"/>
        <pc:sldMkLst>
          <pc:docMk/>
          <pc:sldMk cId="3564549476" sldId="274"/>
        </pc:sldMkLst>
        <pc:spChg chg="mod">
          <ac:chgData name="Angelica Olofsson Fernandez" userId="ce698ed2-e0d9-447d-9759-99f79b696a68" providerId="ADAL" clId="{92EE8805-A51E-4159-A1A9-391876FFDD5D}" dt="2026-02-23T09:02:59.741" v="1493" actId="1076"/>
          <ac:spMkLst>
            <pc:docMk/>
            <pc:sldMk cId="3564549476" sldId="274"/>
            <ac:spMk id="7" creationId="{DE662640-A3AC-99B7-AA61-BA75654BB08A}"/>
          </ac:spMkLst>
        </pc:spChg>
        <pc:spChg chg="mod">
          <ac:chgData name="Angelica Olofsson Fernandez" userId="ce698ed2-e0d9-447d-9759-99f79b696a68" providerId="ADAL" clId="{92EE8805-A51E-4159-A1A9-391876FFDD5D}" dt="2026-02-24T17:47:19.956" v="2420" actId="20577"/>
          <ac:spMkLst>
            <pc:docMk/>
            <pc:sldMk cId="3564549476" sldId="274"/>
            <ac:spMk id="9" creationId="{F04D9D84-7550-5559-FA2C-378564A7D82A}"/>
          </ac:spMkLst>
        </pc:spChg>
      </pc:sldChg>
      <pc:sldChg chg="modSp add mod setBg">
        <pc:chgData name="Angelica Olofsson Fernandez" userId="ce698ed2-e0d9-447d-9759-99f79b696a68" providerId="ADAL" clId="{92EE8805-A51E-4159-A1A9-391876FFDD5D}" dt="2026-02-23T09:03:24.452" v="1496" actId="1076"/>
        <pc:sldMkLst>
          <pc:docMk/>
          <pc:sldMk cId="2525109999" sldId="275"/>
        </pc:sldMkLst>
        <pc:spChg chg="mod">
          <ac:chgData name="Angelica Olofsson Fernandez" userId="ce698ed2-e0d9-447d-9759-99f79b696a68" providerId="ADAL" clId="{92EE8805-A51E-4159-A1A9-391876FFDD5D}" dt="2026-02-23T09:03:24.452" v="1496" actId="1076"/>
          <ac:spMkLst>
            <pc:docMk/>
            <pc:sldMk cId="2525109999" sldId="275"/>
            <ac:spMk id="7" creationId="{14228834-FBDD-FF80-142D-7919704D9CA4}"/>
          </ac:spMkLst>
        </pc:spChg>
      </pc:sldChg>
      <pc:sldChg chg="modSp add mod setBg">
        <pc:chgData name="Angelica Olofsson Fernandez" userId="ce698ed2-e0d9-447d-9759-99f79b696a68" providerId="ADAL" clId="{92EE8805-A51E-4159-A1A9-391876FFDD5D}" dt="2026-02-20T08:48:06.210" v="47" actId="1076"/>
        <pc:sldMkLst>
          <pc:docMk/>
          <pc:sldMk cId="2589056357" sldId="276"/>
        </pc:sldMkLst>
        <pc:spChg chg="mod">
          <ac:chgData name="Angelica Olofsson Fernandez" userId="ce698ed2-e0d9-447d-9759-99f79b696a68" providerId="ADAL" clId="{92EE8805-A51E-4159-A1A9-391876FFDD5D}" dt="2026-02-20T08:48:06.210" v="47" actId="1076"/>
          <ac:spMkLst>
            <pc:docMk/>
            <pc:sldMk cId="2589056357" sldId="276"/>
            <ac:spMk id="2" creationId="{765EE994-6250-E4B0-3230-6E01565971D0}"/>
          </ac:spMkLst>
        </pc:spChg>
        <pc:spChg chg="mod">
          <ac:chgData name="Angelica Olofsson Fernandez" userId="ce698ed2-e0d9-447d-9759-99f79b696a68" providerId="ADAL" clId="{92EE8805-A51E-4159-A1A9-391876FFDD5D}" dt="2026-02-20T08:48:03.653" v="46" actId="1076"/>
          <ac:spMkLst>
            <pc:docMk/>
            <pc:sldMk cId="2589056357" sldId="276"/>
            <ac:spMk id="5" creationId="{15D28B52-62BC-7495-FD43-FE031B5C5B61}"/>
          </ac:spMkLst>
        </pc:spChg>
      </pc:sldChg>
      <pc:sldChg chg="modSp add mod setBg">
        <pc:chgData name="Angelica Olofsson Fernandez" userId="ce698ed2-e0d9-447d-9759-99f79b696a68" providerId="ADAL" clId="{92EE8805-A51E-4159-A1A9-391876FFDD5D}" dt="2026-02-20T08:48:19.107" v="50" actId="1076"/>
        <pc:sldMkLst>
          <pc:docMk/>
          <pc:sldMk cId="1243816456" sldId="277"/>
        </pc:sldMkLst>
        <pc:spChg chg="mod">
          <ac:chgData name="Angelica Olofsson Fernandez" userId="ce698ed2-e0d9-447d-9759-99f79b696a68" providerId="ADAL" clId="{92EE8805-A51E-4159-A1A9-391876FFDD5D}" dt="2026-02-20T08:48:16.138" v="49" actId="1076"/>
          <ac:spMkLst>
            <pc:docMk/>
            <pc:sldMk cId="1243816456" sldId="277"/>
            <ac:spMk id="2" creationId="{DAECDB6E-A60C-7BC6-5068-D838B9DDA263}"/>
          </ac:spMkLst>
        </pc:spChg>
        <pc:spChg chg="mod">
          <ac:chgData name="Angelica Olofsson Fernandez" userId="ce698ed2-e0d9-447d-9759-99f79b696a68" providerId="ADAL" clId="{92EE8805-A51E-4159-A1A9-391876FFDD5D}" dt="2026-02-20T08:48:13.246" v="48" actId="1076"/>
          <ac:spMkLst>
            <pc:docMk/>
            <pc:sldMk cId="1243816456" sldId="277"/>
            <ac:spMk id="5" creationId="{401A4F3E-6CCB-D797-AE14-7238AE219EE4}"/>
          </ac:spMkLst>
        </pc:spChg>
        <pc:picChg chg="mod">
          <ac:chgData name="Angelica Olofsson Fernandez" userId="ce698ed2-e0d9-447d-9759-99f79b696a68" providerId="ADAL" clId="{92EE8805-A51E-4159-A1A9-391876FFDD5D}" dt="2026-02-20T08:48:19.107" v="50" actId="1076"/>
          <ac:picMkLst>
            <pc:docMk/>
            <pc:sldMk cId="1243816456" sldId="277"/>
            <ac:picMk id="6" creationId="{17091416-77AA-2552-5E9F-FF970BC6D577}"/>
          </ac:picMkLst>
        </pc:picChg>
      </pc:sldChg>
      <pc:sldChg chg="add del">
        <pc:chgData name="Angelica Olofsson Fernandez" userId="ce698ed2-e0d9-447d-9759-99f79b696a68" providerId="ADAL" clId="{92EE8805-A51E-4159-A1A9-391876FFDD5D}" dt="2026-02-20T08:48:31.038" v="51" actId="47"/>
        <pc:sldMkLst>
          <pc:docMk/>
          <pc:sldMk cId="2071269233" sldId="278"/>
        </pc:sldMkLst>
      </pc:sldChg>
      <pc:sldChg chg="add del">
        <pc:chgData name="Angelica Olofsson Fernandez" userId="ce698ed2-e0d9-447d-9759-99f79b696a68" providerId="ADAL" clId="{92EE8805-A51E-4159-A1A9-391876FFDD5D}" dt="2026-02-20T08:44:22.457" v="33" actId="47"/>
        <pc:sldMkLst>
          <pc:docMk/>
          <pc:sldMk cId="3069558744" sldId="278"/>
        </pc:sldMkLst>
      </pc:sldChg>
      <pc:sldChg chg="addSp delSp modSp new add del mod modClrScheme chgLayout">
        <pc:chgData name="Angelica Olofsson Fernandez" userId="ce698ed2-e0d9-447d-9759-99f79b696a68" providerId="ADAL" clId="{92EE8805-A51E-4159-A1A9-391876FFDD5D}" dt="2026-02-23T09:03:52.560" v="1498" actId="1076"/>
        <pc:sldMkLst>
          <pc:docMk/>
          <pc:sldMk cId="582335222" sldId="279"/>
        </pc:sldMkLst>
        <pc:spChg chg="mod ord">
          <ac:chgData name="Angelica Olofsson Fernandez" userId="ce698ed2-e0d9-447d-9759-99f79b696a68" providerId="ADAL" clId="{92EE8805-A51E-4159-A1A9-391876FFDD5D}" dt="2026-02-20T08:45:41.136" v="38" actId="26606"/>
          <ac:spMkLst>
            <pc:docMk/>
            <pc:sldMk cId="582335222" sldId="279"/>
            <ac:spMk id="5" creationId="{F1CE22A3-0AB9-BD70-C141-5D1369833798}"/>
          </ac:spMkLst>
        </pc:spChg>
        <pc:spChg chg="add mod">
          <ac:chgData name="Angelica Olofsson Fernandez" userId="ce698ed2-e0d9-447d-9759-99f79b696a68" providerId="ADAL" clId="{92EE8805-A51E-4159-A1A9-391876FFDD5D}" dt="2026-02-23T09:03:52.560" v="1498" actId="1076"/>
          <ac:spMkLst>
            <pc:docMk/>
            <pc:sldMk cId="582335222" sldId="279"/>
            <ac:spMk id="12" creationId="{F9479C17-63CE-DA53-48E2-7F936AD4FF68}"/>
          </ac:spMkLst>
        </pc:spChg>
        <pc:picChg chg="add mod">
          <ac:chgData name="Angelica Olofsson Fernandez" userId="ce698ed2-e0d9-447d-9759-99f79b696a68" providerId="ADAL" clId="{92EE8805-A51E-4159-A1A9-391876FFDD5D}" dt="2026-02-20T08:45:41.136" v="38" actId="26606"/>
          <ac:picMkLst>
            <pc:docMk/>
            <pc:sldMk cId="582335222" sldId="279"/>
            <ac:picMk id="7" creationId="{65CFE2B3-1405-1347-BEDE-659DB8659C2C}"/>
          </ac:picMkLst>
        </pc:picChg>
      </pc:sldChg>
      <pc:sldChg chg="modSp add mod">
        <pc:chgData name="Angelica Olofsson Fernandez" userId="ce698ed2-e0d9-447d-9759-99f79b696a68" providerId="ADAL" clId="{92EE8805-A51E-4159-A1A9-391876FFDD5D}" dt="2026-02-23T09:02:14.738" v="1491" actId="1076"/>
        <pc:sldMkLst>
          <pc:docMk/>
          <pc:sldMk cId="2423084187" sldId="280"/>
        </pc:sldMkLst>
        <pc:spChg chg="mod">
          <ac:chgData name="Angelica Olofsson Fernandez" userId="ce698ed2-e0d9-447d-9759-99f79b696a68" providerId="ADAL" clId="{92EE8805-A51E-4159-A1A9-391876FFDD5D}" dt="2026-02-23T09:02:09.658" v="1490" actId="1076"/>
          <ac:spMkLst>
            <pc:docMk/>
            <pc:sldMk cId="2423084187" sldId="280"/>
            <ac:spMk id="4" creationId="{B5A1D8DF-9A22-8A0A-BA9B-06E52ED90745}"/>
          </ac:spMkLst>
        </pc:spChg>
        <pc:spChg chg="mod">
          <ac:chgData name="Angelica Olofsson Fernandez" userId="ce698ed2-e0d9-447d-9759-99f79b696a68" providerId="ADAL" clId="{92EE8805-A51E-4159-A1A9-391876FFDD5D}" dt="2026-02-23T09:02:14.738" v="1491" actId="1076"/>
          <ac:spMkLst>
            <pc:docMk/>
            <pc:sldMk cId="2423084187" sldId="280"/>
            <ac:spMk id="5" creationId="{2CF24545-472F-BA0D-A434-44D1401C821D}"/>
          </ac:spMkLst>
        </pc:spChg>
      </pc:sldChg>
      <pc:sldChg chg="modSp add mod">
        <pc:chgData name="Angelica Olofsson Fernandez" userId="ce698ed2-e0d9-447d-9759-99f79b696a68" providerId="ADAL" clId="{92EE8805-A51E-4159-A1A9-391876FFDD5D}" dt="2026-02-20T08:56:16.314" v="104" actId="20577"/>
        <pc:sldMkLst>
          <pc:docMk/>
          <pc:sldMk cId="923377013" sldId="571"/>
        </pc:sldMkLst>
        <pc:spChg chg="mod">
          <ac:chgData name="Angelica Olofsson Fernandez" userId="ce698ed2-e0d9-447d-9759-99f79b696a68" providerId="ADAL" clId="{92EE8805-A51E-4159-A1A9-391876FFDD5D}" dt="2026-02-20T08:51:57.358" v="61" actId="1076"/>
          <ac:spMkLst>
            <pc:docMk/>
            <pc:sldMk cId="923377013" sldId="571"/>
            <ac:spMk id="2" creationId="{1E8D8CF7-24B5-E464-45A5-A77745222CC7}"/>
          </ac:spMkLst>
        </pc:spChg>
        <pc:spChg chg="mod">
          <ac:chgData name="Angelica Olofsson Fernandez" userId="ce698ed2-e0d9-447d-9759-99f79b696a68" providerId="ADAL" clId="{92EE8805-A51E-4159-A1A9-391876FFDD5D}" dt="2026-02-20T08:56:16.314" v="104" actId="20577"/>
          <ac:spMkLst>
            <pc:docMk/>
            <pc:sldMk cId="923377013" sldId="571"/>
            <ac:spMk id="4" creationId="{F9C0B1BC-9BE8-3309-1AA8-68774CA77C9D}"/>
          </ac:spMkLst>
        </pc:spChg>
      </pc:sldChg>
      <pc:sldChg chg="modSp add mod">
        <pc:chgData name="Angelica Olofsson Fernandez" userId="ce698ed2-e0d9-447d-9759-99f79b696a68" providerId="ADAL" clId="{92EE8805-A51E-4159-A1A9-391876FFDD5D}" dt="2026-02-20T08:57:10.317" v="185" actId="20577"/>
        <pc:sldMkLst>
          <pc:docMk/>
          <pc:sldMk cId="1968829783" sldId="595"/>
        </pc:sldMkLst>
        <pc:spChg chg="mod">
          <ac:chgData name="Angelica Olofsson Fernandez" userId="ce698ed2-e0d9-447d-9759-99f79b696a68" providerId="ADAL" clId="{92EE8805-A51E-4159-A1A9-391876FFDD5D}" dt="2026-02-20T08:55:35.606" v="83" actId="1076"/>
          <ac:spMkLst>
            <pc:docMk/>
            <pc:sldMk cId="1968829783" sldId="595"/>
            <ac:spMk id="2" creationId="{F3BC3101-86A1-027B-8292-210199B5D383}"/>
          </ac:spMkLst>
        </pc:spChg>
        <pc:spChg chg="mod">
          <ac:chgData name="Angelica Olofsson Fernandez" userId="ce698ed2-e0d9-447d-9759-99f79b696a68" providerId="ADAL" clId="{92EE8805-A51E-4159-A1A9-391876FFDD5D}" dt="2026-02-20T08:57:10.317" v="185" actId="20577"/>
          <ac:spMkLst>
            <pc:docMk/>
            <pc:sldMk cId="1968829783" sldId="595"/>
            <ac:spMk id="4" creationId="{630E3FA6-24E9-BE52-86EE-004D45E4421D}"/>
          </ac:spMkLst>
        </pc:spChg>
      </pc:sldChg>
      <pc:sldChg chg="modSp add mod">
        <pc:chgData name="Angelica Olofsson Fernandez" userId="ce698ed2-e0d9-447d-9759-99f79b696a68" providerId="ADAL" clId="{92EE8805-A51E-4159-A1A9-391876FFDD5D}" dt="2026-02-20T08:59:33.474" v="305" actId="1076"/>
        <pc:sldMkLst>
          <pc:docMk/>
          <pc:sldMk cId="1095039277" sldId="597"/>
        </pc:sldMkLst>
        <pc:spChg chg="mod">
          <ac:chgData name="Angelica Olofsson Fernandez" userId="ce698ed2-e0d9-447d-9759-99f79b696a68" providerId="ADAL" clId="{92EE8805-A51E-4159-A1A9-391876FFDD5D}" dt="2026-02-20T08:59:33.474" v="305" actId="1076"/>
          <ac:spMkLst>
            <pc:docMk/>
            <pc:sldMk cId="1095039277" sldId="597"/>
            <ac:spMk id="2" creationId="{D86DF151-D8C7-17D4-4E82-AE2820B6D5A7}"/>
          </ac:spMkLst>
        </pc:spChg>
        <pc:spChg chg="mod">
          <ac:chgData name="Angelica Olofsson Fernandez" userId="ce698ed2-e0d9-447d-9759-99f79b696a68" providerId="ADAL" clId="{92EE8805-A51E-4159-A1A9-391876FFDD5D}" dt="2026-02-20T08:59:16.802" v="302" actId="1076"/>
          <ac:spMkLst>
            <pc:docMk/>
            <pc:sldMk cId="1095039277" sldId="597"/>
            <ac:spMk id="17" creationId="{243456AD-1270-820B-4DF0-2B3E47FB2DEF}"/>
          </ac:spMkLst>
        </pc:spChg>
        <pc:spChg chg="mod">
          <ac:chgData name="Angelica Olofsson Fernandez" userId="ce698ed2-e0d9-447d-9759-99f79b696a68" providerId="ADAL" clId="{92EE8805-A51E-4159-A1A9-391876FFDD5D}" dt="2026-02-20T08:59:22.621" v="303" actId="1076"/>
          <ac:spMkLst>
            <pc:docMk/>
            <pc:sldMk cId="1095039277" sldId="597"/>
            <ac:spMk id="22" creationId="{A1804872-C5FA-5361-5AA7-CA2CC6FC832C}"/>
          </ac:spMkLst>
        </pc:spChg>
      </pc:sldChg>
      <pc:sldChg chg="delSp modSp add mod">
        <pc:chgData name="Angelica Olofsson Fernandez" userId="ce698ed2-e0d9-447d-9759-99f79b696a68" providerId="ADAL" clId="{92EE8805-A51E-4159-A1A9-391876FFDD5D}" dt="2026-02-20T08:52:42.296" v="65" actId="478"/>
        <pc:sldMkLst>
          <pc:docMk/>
          <pc:sldMk cId="2795919460" sldId="601"/>
        </pc:sldMkLst>
        <pc:spChg chg="mod">
          <ac:chgData name="Angelica Olofsson Fernandez" userId="ce698ed2-e0d9-447d-9759-99f79b696a68" providerId="ADAL" clId="{92EE8805-A51E-4159-A1A9-391876FFDD5D}" dt="2026-02-20T08:52:27.437" v="64" actId="1076"/>
          <ac:spMkLst>
            <pc:docMk/>
            <pc:sldMk cId="2795919460" sldId="601"/>
            <ac:spMk id="2" creationId="{A25A7D78-18B4-56BE-40DD-203D16797807}"/>
          </ac:spMkLst>
        </pc:spChg>
      </pc:sldChg>
      <pc:sldChg chg="modSp add mod">
        <pc:chgData name="Angelica Olofsson Fernandez" userId="ce698ed2-e0d9-447d-9759-99f79b696a68" providerId="ADAL" clId="{92EE8805-A51E-4159-A1A9-391876FFDD5D}" dt="2026-02-20T08:57:51.334" v="276" actId="20577"/>
        <pc:sldMkLst>
          <pc:docMk/>
          <pc:sldMk cId="3086908167" sldId="606"/>
        </pc:sldMkLst>
        <pc:spChg chg="mod">
          <ac:chgData name="Angelica Olofsson Fernandez" userId="ce698ed2-e0d9-447d-9759-99f79b696a68" providerId="ADAL" clId="{92EE8805-A51E-4159-A1A9-391876FFDD5D}" dt="2026-02-20T08:55:57.066" v="85" actId="1076"/>
          <ac:spMkLst>
            <pc:docMk/>
            <pc:sldMk cId="3086908167" sldId="606"/>
            <ac:spMk id="2" creationId="{853D7082-B7CB-F67E-DDDD-544AE85A443D}"/>
          </ac:spMkLst>
        </pc:spChg>
        <pc:spChg chg="mod">
          <ac:chgData name="Angelica Olofsson Fernandez" userId="ce698ed2-e0d9-447d-9759-99f79b696a68" providerId="ADAL" clId="{92EE8805-A51E-4159-A1A9-391876FFDD5D}" dt="2026-02-20T08:57:51.334" v="276" actId="20577"/>
          <ac:spMkLst>
            <pc:docMk/>
            <pc:sldMk cId="3086908167" sldId="606"/>
            <ac:spMk id="4" creationId="{0A02DCE0-78C2-3025-E608-D8F5E7437185}"/>
          </ac:spMkLst>
        </pc:spChg>
      </pc:sldChg>
      <pc:sldChg chg="modSp add mod">
        <pc:chgData name="Angelica Olofsson Fernandez" userId="ce698ed2-e0d9-447d-9759-99f79b696a68" providerId="ADAL" clId="{92EE8805-A51E-4159-A1A9-391876FFDD5D}" dt="2026-02-20T08:58:30.250" v="301" actId="20577"/>
        <pc:sldMkLst>
          <pc:docMk/>
          <pc:sldMk cId="2026991588" sldId="607"/>
        </pc:sldMkLst>
        <pc:spChg chg="mod">
          <ac:chgData name="Angelica Olofsson Fernandez" userId="ce698ed2-e0d9-447d-9759-99f79b696a68" providerId="ADAL" clId="{92EE8805-A51E-4159-A1A9-391876FFDD5D}" dt="2026-02-20T08:58:12.426" v="280" actId="1076"/>
          <ac:spMkLst>
            <pc:docMk/>
            <pc:sldMk cId="2026991588" sldId="607"/>
            <ac:spMk id="2" creationId="{1B705748-6C6F-D293-414C-72E4BA9F3E21}"/>
          </ac:spMkLst>
        </pc:spChg>
        <pc:spChg chg="mod">
          <ac:chgData name="Angelica Olofsson Fernandez" userId="ce698ed2-e0d9-447d-9759-99f79b696a68" providerId="ADAL" clId="{92EE8805-A51E-4159-A1A9-391876FFDD5D}" dt="2026-02-20T08:58:30.250" v="301" actId="20577"/>
          <ac:spMkLst>
            <pc:docMk/>
            <pc:sldMk cId="2026991588" sldId="607"/>
            <ac:spMk id="4" creationId="{6B87B3C4-9D48-6C21-4446-8297F44319C9}"/>
          </ac:spMkLst>
        </pc:spChg>
        <pc:picChg chg="mod">
          <ac:chgData name="Angelica Olofsson Fernandez" userId="ce698ed2-e0d9-447d-9759-99f79b696a68" providerId="ADAL" clId="{92EE8805-A51E-4159-A1A9-391876FFDD5D}" dt="2026-02-20T08:58:15.897" v="281" actId="1076"/>
          <ac:picMkLst>
            <pc:docMk/>
            <pc:sldMk cId="2026991588" sldId="607"/>
            <ac:picMk id="7" creationId="{745B6716-C7B4-CBC5-2046-47436344EE37}"/>
          </ac:picMkLst>
        </pc:picChg>
        <pc:picChg chg="mod">
          <ac:chgData name="Angelica Olofsson Fernandez" userId="ce698ed2-e0d9-447d-9759-99f79b696a68" providerId="ADAL" clId="{92EE8805-A51E-4159-A1A9-391876FFDD5D}" dt="2026-02-20T08:58:18.896" v="282" actId="1076"/>
          <ac:picMkLst>
            <pc:docMk/>
            <pc:sldMk cId="2026991588" sldId="607"/>
            <ac:picMk id="11" creationId="{DB117EF7-743D-868E-ED08-DF1FEDE5ACA0}"/>
          </ac:picMkLst>
        </pc:picChg>
        <pc:picChg chg="mod">
          <ac:chgData name="Angelica Olofsson Fernandez" userId="ce698ed2-e0d9-447d-9759-99f79b696a68" providerId="ADAL" clId="{92EE8805-A51E-4159-A1A9-391876FFDD5D}" dt="2026-02-20T08:58:21.037" v="283" actId="1076"/>
          <ac:picMkLst>
            <pc:docMk/>
            <pc:sldMk cId="2026991588" sldId="607"/>
            <ac:picMk id="13" creationId="{E9B9F6D4-C457-C9D5-BE52-86F3BE8855C8}"/>
          </ac:picMkLst>
        </pc:picChg>
      </pc:sldChg>
      <pc:sldChg chg="addSp delSp modSp add mod">
        <pc:chgData name="Angelica Olofsson Fernandez" userId="ce698ed2-e0d9-447d-9759-99f79b696a68" providerId="ADAL" clId="{92EE8805-A51E-4159-A1A9-391876FFDD5D}" dt="2026-02-24T17:43:52.241" v="2388" actId="1076"/>
        <pc:sldMkLst>
          <pc:docMk/>
          <pc:sldMk cId="4227651602" sldId="608"/>
        </pc:sldMkLst>
        <pc:spChg chg="add mod">
          <ac:chgData name="Angelica Olofsson Fernandez" userId="ce698ed2-e0d9-447d-9759-99f79b696a68" providerId="ADAL" clId="{92EE8805-A51E-4159-A1A9-391876FFDD5D}" dt="2026-02-24T17:43:52.241" v="2388" actId="1076"/>
          <ac:spMkLst>
            <pc:docMk/>
            <pc:sldMk cId="4227651602" sldId="608"/>
            <ac:spMk id="7" creationId="{879A8CDC-15B1-E069-55B0-44CFCF7D0F64}"/>
          </ac:spMkLst>
        </pc:spChg>
        <pc:spChg chg="add mod">
          <ac:chgData name="Angelica Olofsson Fernandez" userId="ce698ed2-e0d9-447d-9759-99f79b696a68" providerId="ADAL" clId="{92EE8805-A51E-4159-A1A9-391876FFDD5D}" dt="2026-02-20T08:55:21.877" v="81" actId="1076"/>
          <ac:spMkLst>
            <pc:docMk/>
            <pc:sldMk cId="4227651602" sldId="608"/>
            <ac:spMk id="8" creationId="{83E248AB-AC23-EF2F-56F2-202A62C77C0B}"/>
          </ac:spMkLst>
        </pc:spChg>
        <pc:picChg chg="add mod">
          <ac:chgData name="Angelica Olofsson Fernandez" userId="ce698ed2-e0d9-447d-9759-99f79b696a68" providerId="ADAL" clId="{92EE8805-A51E-4159-A1A9-391876FFDD5D}" dt="2026-02-20T08:54:52.167" v="76" actId="1076"/>
          <ac:picMkLst>
            <pc:docMk/>
            <pc:sldMk cId="4227651602" sldId="608"/>
            <ac:picMk id="6" creationId="{A0644AD7-731A-58F2-5841-05410C5A3F71}"/>
          </ac:picMkLst>
        </pc:picChg>
      </pc:sldChg>
      <pc:sldChg chg="addSp delSp modSp new mod">
        <pc:chgData name="Angelica Olofsson Fernandez" userId="ce698ed2-e0d9-447d-9759-99f79b696a68" providerId="ADAL" clId="{92EE8805-A51E-4159-A1A9-391876FFDD5D}" dt="2026-02-20T11:45:43.287" v="528" actId="14100"/>
        <pc:sldMkLst>
          <pc:docMk/>
          <pc:sldMk cId="1643799597" sldId="609"/>
        </pc:sldMkLst>
        <pc:spChg chg="mod">
          <ac:chgData name="Angelica Olofsson Fernandez" userId="ce698ed2-e0d9-447d-9759-99f79b696a68" providerId="ADAL" clId="{92EE8805-A51E-4159-A1A9-391876FFDD5D}" dt="2026-02-20T11:44:05.881" v="514" actId="1076"/>
          <ac:spMkLst>
            <pc:docMk/>
            <pc:sldMk cId="1643799597" sldId="609"/>
            <ac:spMk id="2" creationId="{6273885A-28C3-E64B-2A71-B3879C08BC5E}"/>
          </ac:spMkLst>
        </pc:spChg>
        <pc:spChg chg="add mod">
          <ac:chgData name="Angelica Olofsson Fernandez" userId="ce698ed2-e0d9-447d-9759-99f79b696a68" providerId="ADAL" clId="{92EE8805-A51E-4159-A1A9-391876FFDD5D}" dt="2026-02-20T11:45:43.287" v="528" actId="14100"/>
          <ac:spMkLst>
            <pc:docMk/>
            <pc:sldMk cId="1643799597" sldId="609"/>
            <ac:spMk id="6" creationId="{7F7B7C6E-810A-6964-BBE9-AC11F4CB1BDE}"/>
          </ac:spMkLst>
        </pc:spChg>
      </pc:sldChg>
      <pc:sldChg chg="addSp delSp modSp new mod">
        <pc:chgData name="Angelica Olofsson Fernandez" userId="ce698ed2-e0d9-447d-9759-99f79b696a68" providerId="ADAL" clId="{92EE8805-A51E-4159-A1A9-391876FFDD5D}" dt="2026-02-23T14:04:17.848" v="1727" actId="1076"/>
        <pc:sldMkLst>
          <pc:docMk/>
          <pc:sldMk cId="1401845360" sldId="610"/>
        </pc:sldMkLst>
        <pc:spChg chg="mod">
          <ac:chgData name="Angelica Olofsson Fernandez" userId="ce698ed2-e0d9-447d-9759-99f79b696a68" providerId="ADAL" clId="{92EE8805-A51E-4159-A1A9-391876FFDD5D}" dt="2026-02-23T09:10:32.398" v="1517" actId="20577"/>
          <ac:spMkLst>
            <pc:docMk/>
            <pc:sldMk cId="1401845360" sldId="610"/>
            <ac:spMk id="3" creationId="{E8D60DC1-1C9E-9696-6B86-E06BEAAE8A37}"/>
          </ac:spMkLst>
        </pc:spChg>
        <pc:spChg chg="add mod">
          <ac:chgData name="Angelica Olofsson Fernandez" userId="ce698ed2-e0d9-447d-9759-99f79b696a68" providerId="ADAL" clId="{92EE8805-A51E-4159-A1A9-391876FFDD5D}" dt="2026-02-23T14:04:17.848" v="1727" actId="1076"/>
          <ac:spMkLst>
            <pc:docMk/>
            <pc:sldMk cId="1401845360" sldId="610"/>
            <ac:spMk id="5" creationId="{03AD7E4C-0747-6634-2313-803CC5B90428}"/>
          </ac:spMkLst>
        </pc:spChg>
      </pc:sldChg>
      <pc:sldChg chg="addSp modSp new mod">
        <pc:chgData name="Angelica Olofsson Fernandez" userId="ce698ed2-e0d9-447d-9759-99f79b696a68" providerId="ADAL" clId="{92EE8805-A51E-4159-A1A9-391876FFDD5D}" dt="2026-02-24T15:17:42.771" v="1856" actId="404"/>
        <pc:sldMkLst>
          <pc:docMk/>
          <pc:sldMk cId="2942431561" sldId="611"/>
        </pc:sldMkLst>
        <pc:spChg chg="mod">
          <ac:chgData name="Angelica Olofsson Fernandez" userId="ce698ed2-e0d9-447d-9759-99f79b696a68" providerId="ADAL" clId="{92EE8805-A51E-4159-A1A9-391876FFDD5D}" dt="2026-02-21T20:05:14.306" v="991" actId="1076"/>
          <ac:spMkLst>
            <pc:docMk/>
            <pc:sldMk cId="2942431561" sldId="611"/>
            <ac:spMk id="2" creationId="{13086598-EB6E-A252-DF1A-625402B86A49}"/>
          </ac:spMkLst>
        </pc:spChg>
        <pc:spChg chg="mod">
          <ac:chgData name="Angelica Olofsson Fernandez" userId="ce698ed2-e0d9-447d-9759-99f79b696a68" providerId="ADAL" clId="{92EE8805-A51E-4159-A1A9-391876FFDD5D}" dt="2026-02-24T15:17:38.787" v="1855" actId="404"/>
          <ac:spMkLst>
            <pc:docMk/>
            <pc:sldMk cId="2942431561" sldId="611"/>
            <ac:spMk id="3" creationId="{736B621E-1348-EE54-C162-1648BAD0CD8F}"/>
          </ac:spMkLst>
        </pc:spChg>
        <pc:spChg chg="add mod">
          <ac:chgData name="Angelica Olofsson Fernandez" userId="ce698ed2-e0d9-447d-9759-99f79b696a68" providerId="ADAL" clId="{92EE8805-A51E-4159-A1A9-391876FFDD5D}" dt="2026-02-24T15:17:42.771" v="1856" actId="404"/>
          <ac:spMkLst>
            <pc:docMk/>
            <pc:sldMk cId="2942431561" sldId="611"/>
            <ac:spMk id="5" creationId="{80BA2065-DBDF-7AA9-EE90-A3408F119765}"/>
          </ac:spMkLst>
        </pc:spChg>
      </pc:sldChg>
      <pc:sldChg chg="addSp modSp add mod">
        <pc:chgData name="Angelica Olofsson Fernandez" userId="ce698ed2-e0d9-447d-9759-99f79b696a68" providerId="ADAL" clId="{92EE8805-A51E-4159-A1A9-391876FFDD5D}" dt="2026-02-24T15:17:30.393" v="1852" actId="27636"/>
        <pc:sldMkLst>
          <pc:docMk/>
          <pc:sldMk cId="70629121" sldId="612"/>
        </pc:sldMkLst>
        <pc:spChg chg="mod">
          <ac:chgData name="Angelica Olofsson Fernandez" userId="ce698ed2-e0d9-447d-9759-99f79b696a68" providerId="ADAL" clId="{92EE8805-A51E-4159-A1A9-391876FFDD5D}" dt="2026-02-21T20:06:04.184" v="1000" actId="1076"/>
          <ac:spMkLst>
            <pc:docMk/>
            <pc:sldMk cId="70629121" sldId="612"/>
            <ac:spMk id="2" creationId="{DE7247E0-3CA4-A609-A81A-92F07458E504}"/>
          </ac:spMkLst>
        </pc:spChg>
        <pc:spChg chg="mod">
          <ac:chgData name="Angelica Olofsson Fernandez" userId="ce698ed2-e0d9-447d-9759-99f79b696a68" providerId="ADAL" clId="{92EE8805-A51E-4159-A1A9-391876FFDD5D}" dt="2026-02-24T15:17:30.393" v="1852" actId="27636"/>
          <ac:spMkLst>
            <pc:docMk/>
            <pc:sldMk cId="70629121" sldId="612"/>
            <ac:spMk id="3" creationId="{C9F67D26-73FA-A59A-0070-40445F51E716}"/>
          </ac:spMkLst>
        </pc:spChg>
        <pc:spChg chg="add mod">
          <ac:chgData name="Angelica Olofsson Fernandez" userId="ce698ed2-e0d9-447d-9759-99f79b696a68" providerId="ADAL" clId="{92EE8805-A51E-4159-A1A9-391876FFDD5D}" dt="2026-02-24T15:15:20.208" v="1834" actId="1076"/>
          <ac:spMkLst>
            <pc:docMk/>
            <pc:sldMk cId="70629121" sldId="612"/>
            <ac:spMk id="5" creationId="{099C15D0-9874-6FB7-055E-2469BB583D22}"/>
          </ac:spMkLst>
        </pc:spChg>
      </pc:sldChg>
      <pc:sldChg chg="addSp delSp modSp add mod">
        <pc:chgData name="Angelica Olofsson Fernandez" userId="ce698ed2-e0d9-447d-9759-99f79b696a68" providerId="ADAL" clId="{92EE8805-A51E-4159-A1A9-391876FFDD5D}" dt="2026-02-24T15:17:20.659" v="1850" actId="14100"/>
        <pc:sldMkLst>
          <pc:docMk/>
          <pc:sldMk cId="4110650555" sldId="613"/>
        </pc:sldMkLst>
        <pc:spChg chg="mod">
          <ac:chgData name="Angelica Olofsson Fernandez" userId="ce698ed2-e0d9-447d-9759-99f79b696a68" providerId="ADAL" clId="{92EE8805-A51E-4159-A1A9-391876FFDD5D}" dt="2026-02-21T20:10:04.441" v="1078" actId="1076"/>
          <ac:spMkLst>
            <pc:docMk/>
            <pc:sldMk cId="4110650555" sldId="613"/>
            <ac:spMk id="2" creationId="{7031F284-0605-274A-76CA-EB7CAB417A86}"/>
          </ac:spMkLst>
        </pc:spChg>
        <pc:spChg chg="mod">
          <ac:chgData name="Angelica Olofsson Fernandez" userId="ce698ed2-e0d9-447d-9759-99f79b696a68" providerId="ADAL" clId="{92EE8805-A51E-4159-A1A9-391876FFDD5D}" dt="2026-02-24T15:17:20.659" v="1850" actId="14100"/>
          <ac:spMkLst>
            <pc:docMk/>
            <pc:sldMk cId="4110650555" sldId="613"/>
            <ac:spMk id="3" creationId="{802EF165-D7CF-6A0F-0E8D-BBC088FB325D}"/>
          </ac:spMkLst>
        </pc:spChg>
        <pc:spChg chg="add del mod">
          <ac:chgData name="Angelica Olofsson Fernandez" userId="ce698ed2-e0d9-447d-9759-99f79b696a68" providerId="ADAL" clId="{92EE8805-A51E-4159-A1A9-391876FFDD5D}" dt="2026-02-24T15:16:25.784" v="1840"/>
          <ac:spMkLst>
            <pc:docMk/>
            <pc:sldMk cId="4110650555" sldId="613"/>
            <ac:spMk id="5" creationId="{B7678BFB-CB02-3B3B-8753-31A8435A44EE}"/>
          </ac:spMkLst>
        </pc:spChg>
        <pc:spChg chg="add mod">
          <ac:chgData name="Angelica Olofsson Fernandez" userId="ce698ed2-e0d9-447d-9759-99f79b696a68" providerId="ADAL" clId="{92EE8805-A51E-4159-A1A9-391876FFDD5D}" dt="2026-02-24T15:17:03.833" v="1848" actId="20577"/>
          <ac:spMkLst>
            <pc:docMk/>
            <pc:sldMk cId="4110650555" sldId="613"/>
            <ac:spMk id="6" creationId="{6640C89D-4845-0E2C-5715-20B3BFA0F6B8}"/>
          </ac:spMkLst>
        </pc:spChg>
      </pc:sldChg>
      <pc:sldChg chg="addSp modSp add mod">
        <pc:chgData name="Angelica Olofsson Fernandez" userId="ce698ed2-e0d9-447d-9759-99f79b696a68" providerId="ADAL" clId="{92EE8805-A51E-4159-A1A9-391876FFDD5D}" dt="2026-02-24T15:18:19.369" v="1862" actId="20577"/>
        <pc:sldMkLst>
          <pc:docMk/>
          <pc:sldMk cId="1189265935" sldId="614"/>
        </pc:sldMkLst>
        <pc:spChg chg="mod">
          <ac:chgData name="Angelica Olofsson Fernandez" userId="ce698ed2-e0d9-447d-9759-99f79b696a68" providerId="ADAL" clId="{92EE8805-A51E-4159-A1A9-391876FFDD5D}" dt="2026-02-21T20:00:34.444" v="917" actId="1076"/>
          <ac:spMkLst>
            <pc:docMk/>
            <pc:sldMk cId="1189265935" sldId="614"/>
            <ac:spMk id="2" creationId="{018249DC-6622-09B0-ECDC-7F011FE1C681}"/>
          </ac:spMkLst>
        </pc:spChg>
        <pc:spChg chg="mod">
          <ac:chgData name="Angelica Olofsson Fernandez" userId="ce698ed2-e0d9-447d-9759-99f79b696a68" providerId="ADAL" clId="{92EE8805-A51E-4159-A1A9-391876FFDD5D}" dt="2026-02-24T15:18:19.369" v="1862" actId="20577"/>
          <ac:spMkLst>
            <pc:docMk/>
            <pc:sldMk cId="1189265935" sldId="614"/>
            <ac:spMk id="3" creationId="{8C30B15F-AA56-43A0-BFFD-AF386E6B3A6A}"/>
          </ac:spMkLst>
        </pc:spChg>
        <pc:spChg chg="add mod">
          <ac:chgData name="Angelica Olofsson Fernandez" userId="ce698ed2-e0d9-447d-9759-99f79b696a68" providerId="ADAL" clId="{92EE8805-A51E-4159-A1A9-391876FFDD5D}" dt="2026-02-21T20:01:07.336" v="926" actId="20577"/>
          <ac:spMkLst>
            <pc:docMk/>
            <pc:sldMk cId="1189265935" sldId="614"/>
            <ac:spMk id="5" creationId="{F5591EDA-4541-A71E-451D-C1203978381F}"/>
          </ac:spMkLst>
        </pc:spChg>
      </pc:sldChg>
      <pc:sldChg chg="addSp modSp new mod">
        <pc:chgData name="Angelica Olofsson Fernandez" userId="ce698ed2-e0d9-447d-9759-99f79b696a68" providerId="ADAL" clId="{92EE8805-A51E-4159-A1A9-391876FFDD5D}" dt="2026-02-23T09:51:09.344" v="1718" actId="20577"/>
        <pc:sldMkLst>
          <pc:docMk/>
          <pc:sldMk cId="1229671294" sldId="615"/>
        </pc:sldMkLst>
        <pc:spChg chg="mod">
          <ac:chgData name="Angelica Olofsson Fernandez" userId="ce698ed2-e0d9-447d-9759-99f79b696a68" providerId="ADAL" clId="{92EE8805-A51E-4159-A1A9-391876FFDD5D}" dt="2026-02-23T09:49:35.711" v="1608" actId="20577"/>
          <ac:spMkLst>
            <pc:docMk/>
            <pc:sldMk cId="1229671294" sldId="615"/>
            <ac:spMk id="2" creationId="{47869573-4D0F-E2DF-037B-50D0C971EE0E}"/>
          </ac:spMkLst>
        </pc:spChg>
        <pc:spChg chg="mod">
          <ac:chgData name="Angelica Olofsson Fernandez" userId="ce698ed2-e0d9-447d-9759-99f79b696a68" providerId="ADAL" clId="{92EE8805-A51E-4159-A1A9-391876FFDD5D}" dt="2026-02-23T09:51:04.910" v="1717" actId="404"/>
          <ac:spMkLst>
            <pc:docMk/>
            <pc:sldMk cId="1229671294" sldId="615"/>
            <ac:spMk id="3" creationId="{0756F633-FC18-5A8B-E37D-652C5512C8CF}"/>
          </ac:spMkLst>
        </pc:spChg>
        <pc:spChg chg="add mod">
          <ac:chgData name="Angelica Olofsson Fernandez" userId="ce698ed2-e0d9-447d-9759-99f79b696a68" providerId="ADAL" clId="{92EE8805-A51E-4159-A1A9-391876FFDD5D}" dt="2026-02-23T09:51:09.344" v="1718" actId="20577"/>
          <ac:spMkLst>
            <pc:docMk/>
            <pc:sldMk cId="1229671294" sldId="615"/>
            <ac:spMk id="5" creationId="{C60053DE-9D7F-FBA1-4722-F066B15D69B5}"/>
          </ac:spMkLst>
        </pc:spChg>
      </pc:sldChg>
      <pc:sldChg chg="modSp add del mod">
        <pc:chgData name="Angelica Olofsson Fernandez" userId="ce698ed2-e0d9-447d-9759-99f79b696a68" providerId="ADAL" clId="{92EE8805-A51E-4159-A1A9-391876FFDD5D}" dt="2026-02-24T15:15:23.408" v="1835" actId="47"/>
        <pc:sldMkLst>
          <pc:docMk/>
          <pc:sldMk cId="1840924351" sldId="616"/>
        </pc:sldMkLst>
        <pc:spChg chg="mod">
          <ac:chgData name="Angelica Olofsson Fernandez" userId="ce698ed2-e0d9-447d-9759-99f79b696a68" providerId="ADAL" clId="{92EE8805-A51E-4159-A1A9-391876FFDD5D}" dt="2026-02-24T15:14:57.445" v="1831" actId="21"/>
          <ac:spMkLst>
            <pc:docMk/>
            <pc:sldMk cId="1840924351" sldId="616"/>
            <ac:spMk id="3" creationId="{A7A97D39-D7D1-56B9-C94E-87CBAE6197F9}"/>
          </ac:spMkLst>
        </pc:spChg>
      </pc:sldChg>
      <pc:sldChg chg="addSp delSp modSp new del mod">
        <pc:chgData name="Angelica Olofsson Fernandez" userId="ce698ed2-e0d9-447d-9759-99f79b696a68" providerId="ADAL" clId="{92EE8805-A51E-4159-A1A9-391876FFDD5D}" dt="2026-02-24T15:17:56.795" v="1857" actId="47"/>
        <pc:sldMkLst>
          <pc:docMk/>
          <pc:sldMk cId="1374383519" sldId="617"/>
        </pc:sldMkLst>
        <pc:spChg chg="mod">
          <ac:chgData name="Angelica Olofsson Fernandez" userId="ce698ed2-e0d9-447d-9759-99f79b696a68" providerId="ADAL" clId="{92EE8805-A51E-4159-A1A9-391876FFDD5D}" dt="2026-02-24T15:16:30.886" v="1842" actId="27636"/>
          <ac:spMkLst>
            <pc:docMk/>
            <pc:sldMk cId="1374383519" sldId="617"/>
            <ac:spMk id="3" creationId="{4C0F4795-9E06-CC5B-DDBB-889749CAEC76}"/>
          </ac:spMkLst>
        </pc:spChg>
      </pc:sldChg>
      <pc:sldChg chg="modSp new mod">
        <pc:chgData name="Angelica Olofsson Fernandez" userId="ce698ed2-e0d9-447d-9759-99f79b696a68" providerId="ADAL" clId="{92EE8805-A51E-4159-A1A9-391876FFDD5D}" dt="2026-02-25T09:59:45.215" v="2585" actId="14100"/>
        <pc:sldMkLst>
          <pc:docMk/>
          <pc:sldMk cId="3055952762" sldId="618"/>
        </pc:sldMkLst>
        <pc:spChg chg="mod">
          <ac:chgData name="Angelica Olofsson Fernandez" userId="ce698ed2-e0d9-447d-9759-99f79b696a68" providerId="ADAL" clId="{92EE8805-A51E-4159-A1A9-391876FFDD5D}" dt="2026-02-23T09:36:19.828" v="1589" actId="1076"/>
          <ac:spMkLst>
            <pc:docMk/>
            <pc:sldMk cId="3055952762" sldId="618"/>
            <ac:spMk id="2" creationId="{9372FEB8-F490-8F99-EB09-D901B42CC6D1}"/>
          </ac:spMkLst>
        </pc:spChg>
        <pc:spChg chg="mod">
          <ac:chgData name="Angelica Olofsson Fernandez" userId="ce698ed2-e0d9-447d-9759-99f79b696a68" providerId="ADAL" clId="{92EE8805-A51E-4159-A1A9-391876FFDD5D}" dt="2026-02-25T09:59:45.215" v="2585" actId="14100"/>
          <ac:spMkLst>
            <pc:docMk/>
            <pc:sldMk cId="3055952762" sldId="618"/>
            <ac:spMk id="3" creationId="{DCD4241E-AD42-4B36-814C-FC2425961817}"/>
          </ac:spMkLst>
        </pc:spChg>
      </pc:sldChg>
      <pc:sldChg chg="modSp add mod">
        <pc:chgData name="Angelica Olofsson Fernandez" userId="ce698ed2-e0d9-447d-9759-99f79b696a68" providerId="ADAL" clId="{92EE8805-A51E-4159-A1A9-391876FFDD5D}" dt="2026-02-24T12:11:54.551" v="1777" actId="20577"/>
        <pc:sldMkLst>
          <pc:docMk/>
          <pc:sldMk cId="1577048539" sldId="619"/>
        </pc:sldMkLst>
        <pc:spChg chg="mod">
          <ac:chgData name="Angelica Olofsson Fernandez" userId="ce698ed2-e0d9-447d-9759-99f79b696a68" providerId="ADAL" clId="{92EE8805-A51E-4159-A1A9-391876FFDD5D}" dt="2026-02-24T12:11:48.549" v="1768" actId="5793"/>
          <ac:spMkLst>
            <pc:docMk/>
            <pc:sldMk cId="1577048539" sldId="619"/>
            <ac:spMk id="4" creationId="{B5A1D8DF-9A22-8A0A-BA9B-06E52ED90745}"/>
          </ac:spMkLst>
        </pc:spChg>
        <pc:spChg chg="mod">
          <ac:chgData name="Angelica Olofsson Fernandez" userId="ce698ed2-e0d9-447d-9759-99f79b696a68" providerId="ADAL" clId="{92EE8805-A51E-4159-A1A9-391876FFDD5D}" dt="2026-02-24T12:11:54.551" v="1777" actId="20577"/>
          <ac:spMkLst>
            <pc:docMk/>
            <pc:sldMk cId="1577048539" sldId="619"/>
            <ac:spMk id="5" creationId="{2CF24545-472F-BA0D-A434-44D1401C821D}"/>
          </ac:spMkLst>
        </pc:spChg>
      </pc:sldChg>
      <pc:sldChg chg="addSp delSp modSp new mod">
        <pc:chgData name="Angelica Olofsson Fernandez" userId="ce698ed2-e0d9-447d-9759-99f79b696a68" providerId="ADAL" clId="{92EE8805-A51E-4159-A1A9-391876FFDD5D}" dt="2026-02-25T09:55:06.900" v="2484" actId="1076"/>
        <pc:sldMkLst>
          <pc:docMk/>
          <pc:sldMk cId="136435672" sldId="620"/>
        </pc:sldMkLst>
        <pc:spChg chg="mod">
          <ac:chgData name="Angelica Olofsson Fernandez" userId="ce698ed2-e0d9-447d-9759-99f79b696a68" providerId="ADAL" clId="{92EE8805-A51E-4159-A1A9-391876FFDD5D}" dt="2026-02-24T16:57:48.288" v="2001" actId="1076"/>
          <ac:spMkLst>
            <pc:docMk/>
            <pc:sldMk cId="136435672" sldId="620"/>
            <ac:spMk id="2" creationId="{2A614926-0BA8-BD85-BC8E-A5EE7A9139F5}"/>
          </ac:spMkLst>
        </pc:spChg>
        <pc:spChg chg="del">
          <ac:chgData name="Angelica Olofsson Fernandez" userId="ce698ed2-e0d9-447d-9759-99f79b696a68" providerId="ADAL" clId="{92EE8805-A51E-4159-A1A9-391876FFDD5D}" dt="2026-02-24T16:53:01.048" v="1866" actId="478"/>
          <ac:spMkLst>
            <pc:docMk/>
            <pc:sldMk cId="136435672" sldId="620"/>
            <ac:spMk id="3" creationId="{ED91AC1C-345B-BF74-6C20-9FD2E7B004E4}"/>
          </ac:spMkLst>
        </pc:spChg>
        <pc:spChg chg="mod">
          <ac:chgData name="Angelica Olofsson Fernandez" userId="ce698ed2-e0d9-447d-9759-99f79b696a68" providerId="ADAL" clId="{92EE8805-A51E-4159-A1A9-391876FFDD5D}" dt="2026-02-25T09:51:32.697" v="2476"/>
          <ac:spMkLst>
            <pc:docMk/>
            <pc:sldMk cId="136435672" sldId="620"/>
            <ac:spMk id="4" creationId="{AEADDF85-C332-8A92-D578-3388959A0B3E}"/>
          </ac:spMkLst>
        </pc:spChg>
        <pc:spChg chg="add">
          <ac:chgData name="Angelica Olofsson Fernandez" userId="ce698ed2-e0d9-447d-9759-99f79b696a68" providerId="ADAL" clId="{92EE8805-A51E-4159-A1A9-391876FFDD5D}" dt="2026-02-24T16:56:38.789" v="1984"/>
          <ac:spMkLst>
            <pc:docMk/>
            <pc:sldMk cId="136435672" sldId="620"/>
            <ac:spMk id="6" creationId="{77F902E0-909C-B30B-B97E-8B7526085782}"/>
          </ac:spMkLst>
        </pc:spChg>
        <pc:spChg chg="add mod">
          <ac:chgData name="Angelica Olofsson Fernandez" userId="ce698ed2-e0d9-447d-9759-99f79b696a68" providerId="ADAL" clId="{92EE8805-A51E-4159-A1A9-391876FFDD5D}" dt="2026-02-24T16:57:01.300" v="1987"/>
          <ac:spMkLst>
            <pc:docMk/>
            <pc:sldMk cId="136435672" sldId="620"/>
            <ac:spMk id="7" creationId="{DE5E28C4-C567-5378-5DA5-8B02A0F9990A}"/>
          </ac:spMkLst>
        </pc:spChg>
        <pc:spChg chg="add del mod">
          <ac:chgData name="Angelica Olofsson Fernandez" userId="ce698ed2-e0d9-447d-9759-99f79b696a68" providerId="ADAL" clId="{92EE8805-A51E-4159-A1A9-391876FFDD5D}" dt="2026-02-24T17:00:06.206" v="2173"/>
          <ac:spMkLst>
            <pc:docMk/>
            <pc:sldMk cId="136435672" sldId="620"/>
            <ac:spMk id="8" creationId="{9EA9AFDD-891B-305E-7BC9-2BDBBEDB5324}"/>
          </ac:spMkLst>
        </pc:spChg>
        <pc:spChg chg="add">
          <ac:chgData name="Angelica Olofsson Fernandez" userId="ce698ed2-e0d9-447d-9759-99f79b696a68" providerId="ADAL" clId="{92EE8805-A51E-4159-A1A9-391876FFDD5D}" dt="2026-02-24T16:59:26.315" v="2167"/>
          <ac:spMkLst>
            <pc:docMk/>
            <pc:sldMk cId="136435672" sldId="620"/>
            <ac:spMk id="9" creationId="{2DBC0E8E-1A5A-221B-9725-463C9109FEB3}"/>
          </ac:spMkLst>
        </pc:spChg>
        <pc:spChg chg="add del mod">
          <ac:chgData name="Angelica Olofsson Fernandez" userId="ce698ed2-e0d9-447d-9759-99f79b696a68" providerId="ADAL" clId="{92EE8805-A51E-4159-A1A9-391876FFDD5D}" dt="2026-02-24T17:00:06.206" v="2175"/>
          <ac:spMkLst>
            <pc:docMk/>
            <pc:sldMk cId="136435672" sldId="620"/>
            <ac:spMk id="10" creationId="{14858990-D23F-8FAA-617A-6398B32E5219}"/>
          </ac:spMkLst>
        </pc:spChg>
        <pc:picChg chg="add mod">
          <ac:chgData name="Angelica Olofsson Fernandez" userId="ce698ed2-e0d9-447d-9759-99f79b696a68" providerId="ADAL" clId="{92EE8805-A51E-4159-A1A9-391876FFDD5D}" dt="2026-02-25T09:55:06.900" v="2484" actId="1076"/>
          <ac:picMkLst>
            <pc:docMk/>
            <pc:sldMk cId="136435672" sldId="620"/>
            <ac:picMk id="11" creationId="{70B9C6BE-2053-AC2E-FA28-6833073090F7}"/>
          </ac:picMkLst>
        </pc:picChg>
      </pc:sldChg>
      <pc:sldChg chg="new del">
        <pc:chgData name="Angelica Olofsson Fernandez" userId="ce698ed2-e0d9-447d-9759-99f79b696a68" providerId="ADAL" clId="{92EE8805-A51E-4159-A1A9-391876FFDD5D}" dt="2026-02-24T15:18:45.890" v="1864" actId="47"/>
        <pc:sldMkLst>
          <pc:docMk/>
          <pc:sldMk cId="3936886653" sldId="620"/>
        </pc:sldMkLst>
      </pc:sldChg>
      <pc:sldChg chg="addSp delSp modSp new mod modClrScheme chgLayout">
        <pc:chgData name="Angelica Olofsson Fernandez" userId="ce698ed2-e0d9-447d-9759-99f79b696a68" providerId="ADAL" clId="{92EE8805-A51E-4159-A1A9-391876FFDD5D}" dt="2026-02-25T09:54:05.556" v="2479" actId="1076"/>
        <pc:sldMkLst>
          <pc:docMk/>
          <pc:sldMk cId="4060084487" sldId="621"/>
        </pc:sldMkLst>
        <pc:spChg chg="mod">
          <ac:chgData name="Angelica Olofsson Fernandez" userId="ce698ed2-e0d9-447d-9759-99f79b696a68" providerId="ADAL" clId="{92EE8805-A51E-4159-A1A9-391876FFDD5D}" dt="2026-02-24T17:20:27.939" v="2337" actId="1076"/>
          <ac:spMkLst>
            <pc:docMk/>
            <pc:sldMk cId="4060084487" sldId="621"/>
            <ac:spMk id="2" creationId="{BB047B98-A77A-3F71-4F8E-2A0C5781CF13}"/>
          </ac:spMkLst>
        </pc:spChg>
        <pc:spChg chg="del">
          <ac:chgData name="Angelica Olofsson Fernandez" userId="ce698ed2-e0d9-447d-9759-99f79b696a68" providerId="ADAL" clId="{92EE8805-A51E-4159-A1A9-391876FFDD5D}" dt="2026-02-24T17:00:10.048" v="2177" actId="478"/>
          <ac:spMkLst>
            <pc:docMk/>
            <pc:sldMk cId="4060084487" sldId="621"/>
            <ac:spMk id="3" creationId="{B819A011-A5E2-DE31-7BDA-BE5B079F5E6F}"/>
          </ac:spMkLst>
        </pc:spChg>
        <pc:spChg chg="add del mod">
          <ac:chgData name="Angelica Olofsson Fernandez" userId="ce698ed2-e0d9-447d-9759-99f79b696a68" providerId="ADAL" clId="{92EE8805-A51E-4159-A1A9-391876FFDD5D}" dt="2026-02-25T09:51:27.137" v="2474" actId="21"/>
          <ac:spMkLst>
            <pc:docMk/>
            <pc:sldMk cId="4060084487" sldId="621"/>
            <ac:spMk id="4" creationId="{42FE2F96-448F-70EF-F842-F96ACCF9C77A}"/>
          </ac:spMkLst>
        </pc:spChg>
        <pc:spChg chg="mod">
          <ac:chgData name="Angelica Olofsson Fernandez" userId="ce698ed2-e0d9-447d-9759-99f79b696a68" providerId="ADAL" clId="{92EE8805-A51E-4159-A1A9-391876FFDD5D}" dt="2026-02-24T17:18:33.373" v="2305" actId="26606"/>
          <ac:spMkLst>
            <pc:docMk/>
            <pc:sldMk cId="4060084487" sldId="621"/>
            <ac:spMk id="5" creationId="{5F662799-7CB2-9B52-66E5-3C66530A2B69}"/>
          </ac:spMkLst>
        </pc:spChg>
        <pc:spChg chg="add mod">
          <ac:chgData name="Angelica Olofsson Fernandez" userId="ce698ed2-e0d9-447d-9759-99f79b696a68" providerId="ADAL" clId="{92EE8805-A51E-4159-A1A9-391876FFDD5D}" dt="2026-02-24T17:18:49.105" v="2310" actId="21"/>
          <ac:spMkLst>
            <pc:docMk/>
            <pc:sldMk cId="4060084487" sldId="621"/>
            <ac:spMk id="6" creationId="{44092B5D-8BD3-F15D-2393-9C3C0A401311}"/>
          </ac:spMkLst>
        </pc:spChg>
        <pc:spChg chg="add del mod">
          <ac:chgData name="Angelica Olofsson Fernandez" userId="ce698ed2-e0d9-447d-9759-99f79b696a68" providerId="ADAL" clId="{92EE8805-A51E-4159-A1A9-391876FFDD5D}" dt="2026-02-24T20:26:33.812" v="2424" actId="478"/>
          <ac:spMkLst>
            <pc:docMk/>
            <pc:sldMk cId="4060084487" sldId="621"/>
            <ac:spMk id="9" creationId="{CC918B27-747C-E604-F5AB-B23178EDC5FC}"/>
          </ac:spMkLst>
        </pc:spChg>
        <pc:picChg chg="add mod">
          <ac:chgData name="Angelica Olofsson Fernandez" userId="ce698ed2-e0d9-447d-9759-99f79b696a68" providerId="ADAL" clId="{92EE8805-A51E-4159-A1A9-391876FFDD5D}" dt="2026-02-24T17:19:10.693" v="2316" actId="1076"/>
          <ac:picMkLst>
            <pc:docMk/>
            <pc:sldMk cId="4060084487" sldId="621"/>
            <ac:picMk id="7" creationId="{FE1DC011-A85B-C6FC-4334-2D448372BE6C}"/>
          </ac:picMkLst>
        </pc:picChg>
        <pc:picChg chg="add del mod">
          <ac:chgData name="Angelica Olofsson Fernandez" userId="ce698ed2-e0d9-447d-9759-99f79b696a68" providerId="ADAL" clId="{92EE8805-A51E-4159-A1A9-391876FFDD5D}" dt="2026-02-24T20:26:26.826" v="2421" actId="478"/>
          <ac:picMkLst>
            <pc:docMk/>
            <pc:sldMk cId="4060084487" sldId="621"/>
            <ac:picMk id="8" creationId="{3435C4E1-E417-87E6-F9BF-5DB3BB53B2A5}"/>
          </ac:picMkLst>
        </pc:picChg>
        <pc:picChg chg="add mod">
          <ac:chgData name="Angelica Olofsson Fernandez" userId="ce698ed2-e0d9-447d-9759-99f79b696a68" providerId="ADAL" clId="{92EE8805-A51E-4159-A1A9-391876FFDD5D}" dt="2026-02-25T09:54:05.556" v="2479" actId="1076"/>
          <ac:picMkLst>
            <pc:docMk/>
            <pc:sldMk cId="4060084487" sldId="621"/>
            <ac:picMk id="14" creationId="{571B67D6-D105-5CF3-1350-7A0B5FD26168}"/>
          </ac:picMkLst>
        </pc:picChg>
        <pc:picChg chg="add mod">
          <ac:chgData name="Angelica Olofsson Fernandez" userId="ce698ed2-e0d9-447d-9759-99f79b696a68" providerId="ADAL" clId="{92EE8805-A51E-4159-A1A9-391876FFDD5D}" dt="2026-02-24T17:18:33.373" v="2305" actId="26606"/>
          <ac:picMkLst>
            <pc:docMk/>
            <pc:sldMk cId="4060084487" sldId="621"/>
            <ac:picMk id="2050" creationId="{9BBA4AEF-C62D-5D81-777D-1A784641E774}"/>
          </ac:picMkLst>
        </pc:picChg>
        <pc:picChg chg="add del mod">
          <ac:chgData name="Angelica Olofsson Fernandez" userId="ce698ed2-e0d9-447d-9759-99f79b696a68" providerId="ADAL" clId="{92EE8805-A51E-4159-A1A9-391876FFDD5D}" dt="2026-02-24T17:18:54.379" v="2313" actId="14100"/>
          <ac:picMkLst>
            <pc:docMk/>
            <pc:sldMk cId="4060084487" sldId="621"/>
            <ac:picMk id="2052" creationId="{424C6A66-CE4D-BC8D-F9DE-415FBBFC4E13}"/>
          </ac:picMkLst>
        </pc:picChg>
        <pc:cxnChg chg="add del mod">
          <ac:chgData name="Angelica Olofsson Fernandez" userId="ce698ed2-e0d9-447d-9759-99f79b696a68" providerId="ADAL" clId="{92EE8805-A51E-4159-A1A9-391876FFDD5D}" dt="2026-02-24T20:26:31.320" v="2423" actId="478"/>
          <ac:cxnSpMkLst>
            <pc:docMk/>
            <pc:sldMk cId="4060084487" sldId="621"/>
            <ac:cxnSpMk id="11" creationId="{225991DD-9081-3184-DC90-C12F5FF5B5F6}"/>
          </ac:cxnSpMkLst>
        </pc:cxnChg>
        <pc:cxnChg chg="add del mod">
          <ac:chgData name="Angelica Olofsson Fernandez" userId="ce698ed2-e0d9-447d-9759-99f79b696a68" providerId="ADAL" clId="{92EE8805-A51E-4159-A1A9-391876FFDD5D}" dt="2026-02-24T20:26:29.324" v="2422" actId="478"/>
          <ac:cxnSpMkLst>
            <pc:docMk/>
            <pc:sldMk cId="4060084487" sldId="621"/>
            <ac:cxnSpMk id="13" creationId="{6FF919A6-7D7D-9B76-6DD8-E644B0D283E1}"/>
          </ac:cxnSpMkLst>
        </pc:cxnChg>
      </pc:sldChg>
      <pc:sldChg chg="addSp delSp modSp new mod">
        <pc:chgData name="Angelica Olofsson Fernandez" userId="ce698ed2-e0d9-447d-9759-99f79b696a68" providerId="ADAL" clId="{92EE8805-A51E-4159-A1A9-391876FFDD5D}" dt="2026-02-25T09:56:21.039" v="2500" actId="1076"/>
        <pc:sldMkLst>
          <pc:docMk/>
          <pc:sldMk cId="2938715568" sldId="622"/>
        </pc:sldMkLst>
        <pc:spChg chg="mod">
          <ac:chgData name="Angelica Olofsson Fernandez" userId="ce698ed2-e0d9-447d-9759-99f79b696a68" providerId="ADAL" clId="{92EE8805-A51E-4159-A1A9-391876FFDD5D}" dt="2026-02-25T09:56:21.039" v="2500" actId="1076"/>
          <ac:spMkLst>
            <pc:docMk/>
            <pc:sldMk cId="2938715568" sldId="622"/>
            <ac:spMk id="2" creationId="{E7B00CBA-1CC6-C9C6-3FB5-B198B7668794}"/>
          </ac:spMkLst>
        </pc:spChg>
        <pc:spChg chg="del">
          <ac:chgData name="Angelica Olofsson Fernandez" userId="ce698ed2-e0d9-447d-9759-99f79b696a68" providerId="ADAL" clId="{92EE8805-A51E-4159-A1A9-391876FFDD5D}" dt="2026-02-24T17:03:31.809" v="2275" actId="478"/>
          <ac:spMkLst>
            <pc:docMk/>
            <pc:sldMk cId="2938715568" sldId="622"/>
            <ac:spMk id="3" creationId="{AB20E8E0-682A-F1E3-53A7-4802B503173D}"/>
          </ac:spMkLst>
        </pc:spChg>
        <pc:spChg chg="mod">
          <ac:chgData name="Angelica Olofsson Fernandez" userId="ce698ed2-e0d9-447d-9759-99f79b696a68" providerId="ADAL" clId="{92EE8805-A51E-4159-A1A9-391876FFDD5D}" dt="2026-02-25T09:56:13.051" v="2499" actId="27636"/>
          <ac:spMkLst>
            <pc:docMk/>
            <pc:sldMk cId="2938715568" sldId="622"/>
            <ac:spMk id="4" creationId="{F40FC61A-C05D-F098-5188-89F1053E59CE}"/>
          </ac:spMkLst>
        </pc:spChg>
        <pc:picChg chg="add mod">
          <ac:chgData name="Angelica Olofsson Fernandez" userId="ce698ed2-e0d9-447d-9759-99f79b696a68" providerId="ADAL" clId="{92EE8805-A51E-4159-A1A9-391876FFDD5D}" dt="2026-02-25T09:56:02.614" v="2495" actId="1076"/>
          <ac:picMkLst>
            <pc:docMk/>
            <pc:sldMk cId="2938715568" sldId="622"/>
            <ac:picMk id="6" creationId="{B16402F4-1BEF-1BA6-06FC-6542941863A4}"/>
          </ac:picMkLst>
        </pc:picChg>
      </pc:sldChg>
      <pc:sldChg chg="addSp delSp modSp new del mod modClrScheme chgLayout">
        <pc:chgData name="Angelica Olofsson Fernandez" userId="ce698ed2-e0d9-447d-9759-99f79b696a68" providerId="ADAL" clId="{92EE8805-A51E-4159-A1A9-391876FFDD5D}" dt="2026-02-24T17:23:34.757" v="2386" actId="47"/>
        <pc:sldMkLst>
          <pc:docMk/>
          <pc:sldMk cId="1297381402" sldId="623"/>
        </pc:sldMkLst>
        <pc:spChg chg="del">
          <ac:chgData name="Angelica Olofsson Fernandez" userId="ce698ed2-e0d9-447d-9759-99f79b696a68" providerId="ADAL" clId="{92EE8805-A51E-4159-A1A9-391876FFDD5D}" dt="2026-02-24T17:19:56.570" v="2326" actId="26606"/>
          <ac:spMkLst>
            <pc:docMk/>
            <pc:sldMk cId="1297381402" sldId="623"/>
            <ac:spMk id="2" creationId="{1E2BC5F8-B1FC-AEEA-14BD-AD549F540076}"/>
          </ac:spMkLst>
        </pc:spChg>
        <pc:spChg chg="del">
          <ac:chgData name="Angelica Olofsson Fernandez" userId="ce698ed2-e0d9-447d-9759-99f79b696a68" providerId="ADAL" clId="{92EE8805-A51E-4159-A1A9-391876FFDD5D}" dt="2026-02-24T17:19:40.989" v="2321"/>
          <ac:spMkLst>
            <pc:docMk/>
            <pc:sldMk cId="1297381402" sldId="623"/>
            <ac:spMk id="3" creationId="{E3608B43-2407-1F0D-8587-C662204E5799}"/>
          </ac:spMkLst>
        </pc:spChg>
        <pc:spChg chg="del">
          <ac:chgData name="Angelica Olofsson Fernandez" userId="ce698ed2-e0d9-447d-9759-99f79b696a68" providerId="ADAL" clId="{92EE8805-A51E-4159-A1A9-391876FFDD5D}" dt="2026-02-24T17:19:56.570" v="2326" actId="26606"/>
          <ac:spMkLst>
            <pc:docMk/>
            <pc:sldMk cId="1297381402" sldId="623"/>
            <ac:spMk id="4" creationId="{5D8AFCDB-BA8C-7B60-37CB-AEEC44858DBE}"/>
          </ac:spMkLst>
        </pc:spChg>
        <pc:spChg chg="mod ord">
          <ac:chgData name="Angelica Olofsson Fernandez" userId="ce698ed2-e0d9-447d-9759-99f79b696a68" providerId="ADAL" clId="{92EE8805-A51E-4159-A1A9-391876FFDD5D}" dt="2026-02-24T17:19:56.570" v="2326" actId="26606"/>
          <ac:spMkLst>
            <pc:docMk/>
            <pc:sldMk cId="1297381402" sldId="623"/>
            <ac:spMk id="5" creationId="{3F42C430-7A7F-77C3-6B7F-65CC500893E8}"/>
          </ac:spMkLst>
        </pc:spChg>
        <pc:spChg chg="add del mod">
          <ac:chgData name="Angelica Olofsson Fernandez" userId="ce698ed2-e0d9-447d-9759-99f79b696a68" providerId="ADAL" clId="{92EE8805-A51E-4159-A1A9-391876FFDD5D}" dt="2026-02-24T17:19:31.289" v="2320" actId="478"/>
          <ac:spMkLst>
            <pc:docMk/>
            <pc:sldMk cId="1297381402" sldId="623"/>
            <ac:spMk id="6" creationId="{8C4154C9-94FA-8F84-6057-34C874AC6283}"/>
          </ac:spMkLst>
        </pc:spChg>
        <pc:spChg chg="add del mod">
          <ac:chgData name="Angelica Olofsson Fernandez" userId="ce698ed2-e0d9-447d-9759-99f79b696a68" providerId="ADAL" clId="{92EE8805-A51E-4159-A1A9-391876FFDD5D}" dt="2026-02-24T17:19:53.865" v="2325"/>
          <ac:spMkLst>
            <pc:docMk/>
            <pc:sldMk cId="1297381402" sldId="623"/>
            <ac:spMk id="8" creationId="{40C5F788-853C-7B97-6AF6-9CECFCD085BB}"/>
          </ac:spMkLst>
        </pc:spChg>
        <pc:spChg chg="add mod">
          <ac:chgData name="Angelica Olofsson Fernandez" userId="ce698ed2-e0d9-447d-9759-99f79b696a68" providerId="ADAL" clId="{92EE8805-A51E-4159-A1A9-391876FFDD5D}" dt="2026-02-24T17:19:56.570" v="2326" actId="26606"/>
          <ac:spMkLst>
            <pc:docMk/>
            <pc:sldMk cId="1297381402" sldId="623"/>
            <ac:spMk id="3081" creationId="{B6A2F940-E03D-7DCB-06D7-61E66987BDDB}"/>
          </ac:spMkLst>
        </pc:spChg>
        <pc:picChg chg="add del mod">
          <ac:chgData name="Angelica Olofsson Fernandez" userId="ce698ed2-e0d9-447d-9759-99f79b696a68" providerId="ADAL" clId="{92EE8805-A51E-4159-A1A9-391876FFDD5D}" dt="2026-02-24T17:19:31.289" v="2320" actId="478"/>
          <ac:picMkLst>
            <pc:docMk/>
            <pc:sldMk cId="1297381402" sldId="623"/>
            <ac:picMk id="7" creationId="{0D800E0F-E83B-8E16-F730-FA497575F5AB}"/>
          </ac:picMkLst>
        </pc:picChg>
        <pc:picChg chg="add del mod">
          <ac:chgData name="Angelica Olofsson Fernandez" userId="ce698ed2-e0d9-447d-9759-99f79b696a68" providerId="ADAL" clId="{92EE8805-A51E-4159-A1A9-391876FFDD5D}" dt="2026-02-24T17:19:46.754" v="2324" actId="478"/>
          <ac:picMkLst>
            <pc:docMk/>
            <pc:sldMk cId="1297381402" sldId="623"/>
            <ac:picMk id="3074" creationId="{BEC31DAD-EC04-7DC5-DA22-9CE332C811E7}"/>
          </ac:picMkLst>
        </pc:picChg>
        <pc:picChg chg="add mod">
          <ac:chgData name="Angelica Olofsson Fernandez" userId="ce698ed2-e0d9-447d-9759-99f79b696a68" providerId="ADAL" clId="{92EE8805-A51E-4159-A1A9-391876FFDD5D}" dt="2026-02-24T17:20:01.285" v="2327" actId="14100"/>
          <ac:picMkLst>
            <pc:docMk/>
            <pc:sldMk cId="1297381402" sldId="623"/>
            <ac:picMk id="3076" creationId="{66032C82-83B4-D580-B743-6A73BFBB8430}"/>
          </ac:picMkLst>
        </pc:picChg>
      </pc:sldChg>
      <pc:sldChg chg="add setBg">
        <pc:chgData name="Angelica Olofsson Fernandez" userId="ce698ed2-e0d9-447d-9759-99f79b696a68" providerId="ADAL" clId="{92EE8805-A51E-4159-A1A9-391876FFDD5D}" dt="2026-02-25T07:44:24.701" v="2425"/>
        <pc:sldMkLst>
          <pc:docMk/>
          <pc:sldMk cId="2855242667" sldId="623"/>
        </pc:sldMkLst>
      </pc:sldChg>
    </pc:docChg>
  </pc:docChgLst>
  <pc:docChgLst>
    <pc:chgData name="Angelica Olofsson Fernandez" userId="ce698ed2-e0d9-447d-9759-99f79b696a68" providerId="ADAL" clId="{1D41984B-4B0B-4861-81B3-E6A147DB6011}"/>
    <pc:docChg chg="custSel delSld modSld">
      <pc:chgData name="Angelica Olofsson Fernandez" userId="ce698ed2-e0d9-447d-9759-99f79b696a68" providerId="ADAL" clId="{1D41984B-4B0B-4861-81B3-E6A147DB6011}" dt="2025-11-24T07:26:23.839" v="52" actId="20577"/>
      <pc:docMkLst>
        <pc:docMk/>
      </pc:docMkLst>
      <pc:sldChg chg="delSp modSp mod">
        <pc:chgData name="Angelica Olofsson Fernandez" userId="ce698ed2-e0d9-447d-9759-99f79b696a68" providerId="ADAL" clId="{1D41984B-4B0B-4861-81B3-E6A147DB6011}" dt="2025-11-24T07:24:43.285" v="4"/>
        <pc:sldMkLst>
          <pc:docMk/>
          <pc:sldMk cId="2067853291" sldId="258"/>
        </pc:sldMkLst>
      </pc:sldChg>
      <pc:sldChg chg="del">
        <pc:chgData name="Angelica Olofsson Fernandez" userId="ce698ed2-e0d9-447d-9759-99f79b696a68" providerId="ADAL" clId="{1D41984B-4B0B-4861-81B3-E6A147DB6011}" dt="2025-11-24T07:25:26.467" v="19" actId="47"/>
        <pc:sldMkLst>
          <pc:docMk/>
          <pc:sldMk cId="2868015310" sldId="259"/>
        </pc:sldMkLst>
      </pc:sldChg>
      <pc:sldChg chg="del">
        <pc:chgData name="Angelica Olofsson Fernandez" userId="ce698ed2-e0d9-447d-9759-99f79b696a68" providerId="ADAL" clId="{1D41984B-4B0B-4861-81B3-E6A147DB6011}" dt="2025-11-24T07:25:14.095" v="15" actId="47"/>
        <pc:sldMkLst>
          <pc:docMk/>
          <pc:sldMk cId="1859684518" sldId="260"/>
        </pc:sldMkLst>
      </pc:sldChg>
      <pc:sldChg chg="addSp delSp modSp mod">
        <pc:chgData name="Angelica Olofsson Fernandez" userId="ce698ed2-e0d9-447d-9759-99f79b696a68" providerId="ADAL" clId="{1D41984B-4B0B-4861-81B3-E6A147DB6011}" dt="2025-11-24T07:24:54.436" v="7" actId="478"/>
        <pc:sldMkLst>
          <pc:docMk/>
          <pc:sldMk cId="2206875781" sldId="261"/>
        </pc:sldMkLst>
      </pc:sldChg>
      <pc:sldChg chg="addSp delSp modSp mod">
        <pc:chgData name="Angelica Olofsson Fernandez" userId="ce698ed2-e0d9-447d-9759-99f79b696a68" providerId="ADAL" clId="{1D41984B-4B0B-4861-81B3-E6A147DB6011}" dt="2025-11-24T07:26:23.839" v="52" actId="20577"/>
        <pc:sldMkLst>
          <pc:docMk/>
          <pc:sldMk cId="2665988597" sldId="262"/>
        </pc:sldMkLst>
      </pc:sldChg>
      <pc:sldChg chg="del">
        <pc:chgData name="Angelica Olofsson Fernandez" userId="ce698ed2-e0d9-447d-9759-99f79b696a68" providerId="ADAL" clId="{1D41984B-4B0B-4861-81B3-E6A147DB6011}" dt="2025-11-24T07:25:20.248" v="18" actId="47"/>
        <pc:sldMkLst>
          <pc:docMk/>
          <pc:sldMk cId="3088786853" sldId="263"/>
        </pc:sldMkLst>
      </pc:sldChg>
      <pc:sldChg chg="del">
        <pc:chgData name="Angelica Olofsson Fernandez" userId="ce698ed2-e0d9-447d-9759-99f79b696a68" providerId="ADAL" clId="{1D41984B-4B0B-4861-81B3-E6A147DB6011}" dt="2025-11-24T07:26:02.299" v="30" actId="47"/>
        <pc:sldMkLst>
          <pc:docMk/>
          <pc:sldMk cId="724703054" sldId="264"/>
        </pc:sldMkLst>
      </pc:sldChg>
      <pc:sldChg chg="modSp mod">
        <pc:chgData name="Angelica Olofsson Fernandez" userId="ce698ed2-e0d9-447d-9759-99f79b696a68" providerId="ADAL" clId="{1D41984B-4B0B-4861-81B3-E6A147DB6011}" dt="2025-11-24T07:25:53.777" v="29" actId="6549"/>
        <pc:sldMkLst>
          <pc:docMk/>
          <pc:sldMk cId="2286100409" sldId="265"/>
        </pc:sldMkLst>
      </pc:sldChg>
      <pc:sldChg chg="del">
        <pc:chgData name="Angelica Olofsson Fernandez" userId="ce698ed2-e0d9-447d-9759-99f79b696a68" providerId="ADAL" clId="{1D41984B-4B0B-4861-81B3-E6A147DB6011}" dt="2025-11-24T07:26:03.509" v="31" actId="47"/>
        <pc:sldMkLst>
          <pc:docMk/>
          <pc:sldMk cId="3037031453" sldId="267"/>
        </pc:sldMkLst>
      </pc:sldChg>
      <pc:sldChg chg="del">
        <pc:chgData name="Angelica Olofsson Fernandez" userId="ce698ed2-e0d9-447d-9759-99f79b696a68" providerId="ADAL" clId="{1D41984B-4B0B-4861-81B3-E6A147DB6011}" dt="2025-11-24T07:26:05.548" v="32" actId="47"/>
        <pc:sldMkLst>
          <pc:docMk/>
          <pc:sldMk cId="2372605489" sldId="268"/>
        </pc:sldMkLst>
      </pc:sldChg>
      <pc:sldChg chg="del">
        <pc:chgData name="Angelica Olofsson Fernandez" userId="ce698ed2-e0d9-447d-9759-99f79b696a68" providerId="ADAL" clId="{1D41984B-4B0B-4861-81B3-E6A147DB6011}" dt="2025-11-24T07:26:07.439" v="33" actId="47"/>
        <pc:sldMkLst>
          <pc:docMk/>
          <pc:sldMk cId="2126243583" sldId="273"/>
        </pc:sldMkLst>
      </pc:sldChg>
      <pc:sldChg chg="del">
        <pc:chgData name="Angelica Olofsson Fernandez" userId="ce698ed2-e0d9-447d-9759-99f79b696a68" providerId="ADAL" clId="{1D41984B-4B0B-4861-81B3-E6A147DB6011}" dt="2025-11-24T07:25:12.340" v="14" actId="47"/>
        <pc:sldMkLst>
          <pc:docMk/>
          <pc:sldMk cId="2133517339" sldId="274"/>
        </pc:sldMkLst>
      </pc:sldChg>
      <pc:sldChg chg="del">
        <pc:chgData name="Angelica Olofsson Fernandez" userId="ce698ed2-e0d9-447d-9759-99f79b696a68" providerId="ADAL" clId="{1D41984B-4B0B-4861-81B3-E6A147DB6011}" dt="2025-11-24T07:25:15.664" v="16" actId="47"/>
        <pc:sldMkLst>
          <pc:docMk/>
          <pc:sldMk cId="1025686405" sldId="275"/>
        </pc:sldMkLst>
      </pc:sldChg>
      <pc:sldChg chg="del">
        <pc:chgData name="Angelica Olofsson Fernandez" userId="ce698ed2-e0d9-447d-9759-99f79b696a68" providerId="ADAL" clId="{1D41984B-4B0B-4861-81B3-E6A147DB6011}" dt="2025-11-24T07:25:16.796" v="17" actId="47"/>
        <pc:sldMkLst>
          <pc:docMk/>
          <pc:sldMk cId="3376377797" sldId="276"/>
        </pc:sldMkLst>
      </pc:sldChg>
      <pc:sldChg chg="del">
        <pc:chgData name="Angelica Olofsson Fernandez" userId="ce698ed2-e0d9-447d-9759-99f79b696a68" providerId="ADAL" clId="{1D41984B-4B0B-4861-81B3-E6A147DB6011}" dt="2025-11-24T07:26:09.548" v="34" actId="47"/>
        <pc:sldMkLst>
          <pc:docMk/>
          <pc:sldMk cId="2788245607" sldId="277"/>
        </pc:sldMkLst>
      </pc:sldChg>
    </pc:docChg>
  </pc:docChgLst>
  <pc:docChgLst>
    <pc:chgData name="Lars Brask" userId="2c039648-c5c6-4baf-a9f8-fdb1f7229639" providerId="ADAL" clId="{6DEBA7D6-A514-4F86-BD30-586C84992D1D}"/>
    <pc:docChg chg="undo custSel modSld">
      <pc:chgData name="Lars Brask" userId="2c039648-c5c6-4baf-a9f8-fdb1f7229639" providerId="ADAL" clId="{6DEBA7D6-A514-4F86-BD30-586C84992D1D}" dt="2026-02-25T10:26:22.910" v="3" actId="20577"/>
      <pc:docMkLst>
        <pc:docMk/>
      </pc:docMkLst>
      <pc:sldChg chg="modSp mod">
        <pc:chgData name="Lars Brask" userId="2c039648-c5c6-4baf-a9f8-fdb1f7229639" providerId="ADAL" clId="{6DEBA7D6-A514-4F86-BD30-586C84992D1D}" dt="2026-02-25T08:09:45.690" v="1" actId="6549"/>
        <pc:sldMkLst>
          <pc:docMk/>
          <pc:sldMk cId="136435672" sldId="620"/>
        </pc:sldMkLst>
        <pc:spChg chg="mod">
          <ac:chgData name="Lars Brask" userId="2c039648-c5c6-4baf-a9f8-fdb1f7229639" providerId="ADAL" clId="{6DEBA7D6-A514-4F86-BD30-586C84992D1D}" dt="2026-02-25T08:09:45.690" v="1" actId="6549"/>
          <ac:spMkLst>
            <pc:docMk/>
            <pc:sldMk cId="136435672" sldId="620"/>
            <ac:spMk id="4" creationId="{AEADDF85-C332-8A92-D578-3388959A0B3E}"/>
          </ac:spMkLst>
        </pc:spChg>
      </pc:sldChg>
      <pc:sldChg chg="modSp mod">
        <pc:chgData name="Lars Brask" userId="2c039648-c5c6-4baf-a9f8-fdb1f7229639" providerId="ADAL" clId="{6DEBA7D6-A514-4F86-BD30-586C84992D1D}" dt="2026-02-25T10:26:22.910" v="3" actId="20577"/>
        <pc:sldMkLst>
          <pc:docMk/>
          <pc:sldMk cId="4060084487" sldId="621"/>
        </pc:sldMkLst>
        <pc:spChg chg="mod">
          <ac:chgData name="Lars Brask" userId="2c039648-c5c6-4baf-a9f8-fdb1f7229639" providerId="ADAL" clId="{6DEBA7D6-A514-4F86-BD30-586C84992D1D}" dt="2026-02-25T10:26:22.910" v="3" actId="20577"/>
          <ac:spMkLst>
            <pc:docMk/>
            <pc:sldMk cId="4060084487" sldId="621"/>
            <ac:spMk id="4" creationId="{42FE2F96-448F-70EF-F842-F96ACCF9C77A}"/>
          </ac:spMkLst>
        </pc:spChg>
      </pc:sldChg>
    </pc:docChg>
  </pc:docChgLst>
  <pc:docChgLst>
    <pc:chgData name="Angelica Olofsson Fernandez" userId="ce698ed2-e0d9-447d-9759-99f79b696a68" providerId="ADAL" clId="{33048C65-453C-4F66-8EB9-92E58816A5A5}"/>
    <pc:docChg chg="undo custSel addSld delSld modSld sldOrd">
      <pc:chgData name="Angelica Olofsson Fernandez" userId="ce698ed2-e0d9-447d-9759-99f79b696a68" providerId="ADAL" clId="{33048C65-453C-4F66-8EB9-92E58816A5A5}" dt="2025-10-22T08:43:14.598" v="2149" actId="1076"/>
      <pc:docMkLst>
        <pc:docMk/>
      </pc:docMkLst>
      <pc:sldChg chg="addSp modSp mod modClrScheme chgLayout">
        <pc:chgData name="Angelica Olofsson Fernandez" userId="ce698ed2-e0d9-447d-9759-99f79b696a68" providerId="ADAL" clId="{33048C65-453C-4F66-8EB9-92E58816A5A5}" dt="2025-10-20T08:22:04.507" v="1371" actId="1076"/>
        <pc:sldMkLst>
          <pc:docMk/>
          <pc:sldMk cId="2067853291" sldId="258"/>
        </pc:sldMkLst>
      </pc:sldChg>
      <pc:sldChg chg="addSp delSp modSp new mod setBg modClrScheme chgLayout">
        <pc:chgData name="Angelica Olofsson Fernandez" userId="ce698ed2-e0d9-447d-9759-99f79b696a68" providerId="ADAL" clId="{33048C65-453C-4F66-8EB9-92E58816A5A5}" dt="2025-10-21T11:51:49.709" v="1857"/>
        <pc:sldMkLst>
          <pc:docMk/>
          <pc:sldMk cId="2868015310" sldId="259"/>
        </pc:sldMkLst>
      </pc:sldChg>
      <pc:sldChg chg="addSp delSp modSp new del mod modClrScheme chgLayout">
        <pc:chgData name="Angelica Olofsson Fernandez" userId="ce698ed2-e0d9-447d-9759-99f79b696a68" providerId="ADAL" clId="{33048C65-453C-4F66-8EB9-92E58816A5A5}" dt="2025-10-20T08:12:45.650" v="1237" actId="47"/>
        <pc:sldMkLst>
          <pc:docMk/>
          <pc:sldMk cId="1093439825" sldId="260"/>
        </pc:sldMkLst>
      </pc:sldChg>
      <pc:sldChg chg="addSp modSp new mod ord setBg">
        <pc:chgData name="Angelica Olofsson Fernandez" userId="ce698ed2-e0d9-447d-9759-99f79b696a68" providerId="ADAL" clId="{33048C65-453C-4F66-8EB9-92E58816A5A5}" dt="2025-10-21T11:51:23.018" v="1854"/>
        <pc:sldMkLst>
          <pc:docMk/>
          <pc:sldMk cId="2206875781" sldId="261"/>
        </pc:sldMkLst>
      </pc:sldChg>
      <pc:sldChg chg="addSp delSp modSp add mod setBg">
        <pc:chgData name="Angelica Olofsson Fernandez" userId="ce698ed2-e0d9-447d-9759-99f79b696a68" providerId="ADAL" clId="{33048C65-453C-4F66-8EB9-92E58816A5A5}" dt="2025-10-22T05:27:03.724" v="1864" actId="1076"/>
        <pc:sldMkLst>
          <pc:docMk/>
          <pc:sldMk cId="2665988597" sldId="262"/>
        </pc:sldMkLst>
      </pc:sldChg>
      <pc:sldChg chg="modSp add mod setBg">
        <pc:chgData name="Angelica Olofsson Fernandez" userId="ce698ed2-e0d9-447d-9759-99f79b696a68" providerId="ADAL" clId="{33048C65-453C-4F66-8EB9-92E58816A5A5}" dt="2025-10-21T11:51:40.656" v="1856"/>
        <pc:sldMkLst>
          <pc:docMk/>
          <pc:sldMk cId="3088786853" sldId="263"/>
        </pc:sldMkLst>
      </pc:sldChg>
      <pc:sldChg chg="add">
        <pc:chgData name="Angelica Olofsson Fernandez" userId="ce698ed2-e0d9-447d-9759-99f79b696a68" providerId="ADAL" clId="{33048C65-453C-4F66-8EB9-92E58816A5A5}" dt="2025-10-20T07:58:48.377" v="1002" actId="2890"/>
        <pc:sldMkLst>
          <pc:docMk/>
          <pc:sldMk cId="724703054" sldId="264"/>
        </pc:sldMkLst>
      </pc:sldChg>
      <pc:sldChg chg="addSp delSp modSp add mod">
        <pc:chgData name="Angelica Olofsson Fernandez" userId="ce698ed2-e0d9-447d-9759-99f79b696a68" providerId="ADAL" clId="{33048C65-453C-4F66-8EB9-92E58816A5A5}" dt="2025-10-21T10:42:43.799" v="1763" actId="404"/>
        <pc:sldMkLst>
          <pc:docMk/>
          <pc:sldMk cId="2286100409" sldId="265"/>
        </pc:sldMkLst>
      </pc:sldChg>
      <pc:sldChg chg="addSp delSp modSp new del mod">
        <pc:chgData name="Angelica Olofsson Fernandez" userId="ce698ed2-e0d9-447d-9759-99f79b696a68" providerId="ADAL" clId="{33048C65-453C-4F66-8EB9-92E58816A5A5}" dt="2025-10-20T08:26:49.974" v="1395" actId="47"/>
        <pc:sldMkLst>
          <pc:docMk/>
          <pc:sldMk cId="3495210872" sldId="266"/>
        </pc:sldMkLst>
      </pc:sldChg>
      <pc:sldChg chg="addSp delSp modSp new mod">
        <pc:chgData name="Angelica Olofsson Fernandez" userId="ce698ed2-e0d9-447d-9759-99f79b696a68" providerId="ADAL" clId="{33048C65-453C-4F66-8EB9-92E58816A5A5}" dt="2025-10-21T11:19:16.659" v="1825" actId="22"/>
        <pc:sldMkLst>
          <pc:docMk/>
          <pc:sldMk cId="3037031453" sldId="267"/>
        </pc:sldMkLst>
      </pc:sldChg>
      <pc:sldChg chg="addSp modSp new">
        <pc:chgData name="Angelica Olofsson Fernandez" userId="ce698ed2-e0d9-447d-9759-99f79b696a68" providerId="ADAL" clId="{33048C65-453C-4F66-8EB9-92E58816A5A5}" dt="2025-10-20T08:26:57.647" v="1397"/>
        <pc:sldMkLst>
          <pc:docMk/>
          <pc:sldMk cId="2372605489" sldId="268"/>
        </pc:sldMkLst>
      </pc:sldChg>
      <pc:sldChg chg="addSp delSp modSp new mod ord">
        <pc:chgData name="Angelica Olofsson Fernandez" userId="ce698ed2-e0d9-447d-9759-99f79b696a68" providerId="ADAL" clId="{33048C65-453C-4F66-8EB9-92E58816A5A5}" dt="2025-10-20T13:38:07.283" v="1752"/>
        <pc:sldMkLst>
          <pc:docMk/>
          <pc:sldMk cId="2348324107" sldId="269"/>
        </pc:sldMkLst>
      </pc:sldChg>
      <pc:sldChg chg="addSp delSp modSp new mod modClrScheme chgLayout">
        <pc:chgData name="Angelica Olofsson Fernandez" userId="ce698ed2-e0d9-447d-9759-99f79b696a68" providerId="ADAL" clId="{33048C65-453C-4F66-8EB9-92E58816A5A5}" dt="2025-10-21T10:45:57.342" v="1794" actId="1076"/>
        <pc:sldMkLst>
          <pc:docMk/>
          <pc:sldMk cId="3403916472" sldId="270"/>
        </pc:sldMkLst>
      </pc:sldChg>
      <pc:sldChg chg="delSp modSp add mod ord">
        <pc:chgData name="Angelica Olofsson Fernandez" userId="ce698ed2-e0d9-447d-9759-99f79b696a68" providerId="ADAL" clId="{33048C65-453C-4F66-8EB9-92E58816A5A5}" dt="2025-10-21T10:46:32.501" v="1822" actId="1076"/>
        <pc:sldMkLst>
          <pc:docMk/>
          <pc:sldMk cId="3797026893" sldId="271"/>
        </pc:sldMkLst>
      </pc:sldChg>
      <pc:sldChg chg="new">
        <pc:chgData name="Angelica Olofsson Fernandez" userId="ce698ed2-e0d9-447d-9759-99f79b696a68" providerId="ADAL" clId="{33048C65-453C-4F66-8EB9-92E58816A5A5}" dt="2025-10-21T10:46:41.764" v="1823" actId="680"/>
        <pc:sldMkLst>
          <pc:docMk/>
          <pc:sldMk cId="367061535" sldId="272"/>
        </pc:sldMkLst>
      </pc:sldChg>
      <pc:sldChg chg="addSp delSp modSp new del mod">
        <pc:chgData name="Angelica Olofsson Fernandez" userId="ce698ed2-e0d9-447d-9759-99f79b696a68" providerId="ADAL" clId="{33048C65-453C-4F66-8EB9-92E58816A5A5}" dt="2025-10-21T11:39:56.231" v="1846" actId="47"/>
        <pc:sldMkLst>
          <pc:docMk/>
          <pc:sldMk cId="412343626" sldId="273"/>
        </pc:sldMkLst>
      </pc:sldChg>
      <pc:sldChg chg="addSp delSp modSp new mod">
        <pc:chgData name="Angelica Olofsson Fernandez" userId="ce698ed2-e0d9-447d-9759-99f79b696a68" providerId="ADAL" clId="{33048C65-453C-4F66-8EB9-92E58816A5A5}" dt="2025-10-22T08:43:14.598" v="2149" actId="1076"/>
        <pc:sldMkLst>
          <pc:docMk/>
          <pc:sldMk cId="2126243583" sldId="273"/>
        </pc:sldMkLst>
      </pc:sldChg>
      <pc:sldChg chg="addSp delSp modSp new mod">
        <pc:chgData name="Angelica Olofsson Fernandez" userId="ce698ed2-e0d9-447d-9759-99f79b696a68" providerId="ADAL" clId="{33048C65-453C-4F66-8EB9-92E58816A5A5}" dt="2025-10-22T08:41:24.443" v="2148" actId="20577"/>
        <pc:sldMkLst>
          <pc:docMk/>
          <pc:sldMk cId="2788245607" sldId="277"/>
        </pc:sldMkLst>
      </pc:sldChg>
      <pc:sldChg chg="add del">
        <pc:chgData name="Angelica Olofsson Fernandez" userId="ce698ed2-e0d9-447d-9759-99f79b696a68" providerId="ADAL" clId="{33048C65-453C-4F66-8EB9-92E58816A5A5}" dt="2025-10-22T08:41:18.403" v="2147" actId="47"/>
        <pc:sldMkLst>
          <pc:docMk/>
          <pc:sldMk cId="0" sldId="27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FAA7D9-6E8F-6848-B801-C34018DB535A}" type="datetimeFigureOut">
              <a:rPr lang="sv-SE" smtClean="0"/>
              <a:t>2026-02-24</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98FBF2-41F7-F946-B02E-FC17B7F5B9FA}" type="slidenum">
              <a:rPr lang="sv-SE" smtClean="0"/>
              <a:t>‹#›</a:t>
            </a:fld>
            <a:endParaRPr lang="sv-SE"/>
          </a:p>
        </p:txBody>
      </p:sp>
    </p:spTree>
    <p:extLst>
      <p:ext uri="{BB962C8B-B14F-4D97-AF65-F5344CB8AC3E}">
        <p14:creationId xmlns:p14="http://schemas.microsoft.com/office/powerpoint/2010/main" val="37577330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ramsida / Avslut">
    <p:bg>
      <p:bgPr>
        <a:solidFill>
          <a:schemeClr val="bg1"/>
        </a:solidFill>
        <a:effectLst/>
      </p:bgPr>
    </p:bg>
    <p:spTree>
      <p:nvGrpSpPr>
        <p:cNvPr id="1" name=""/>
        <p:cNvGrpSpPr/>
        <p:nvPr/>
      </p:nvGrpSpPr>
      <p:grpSpPr>
        <a:xfrm>
          <a:off x="0" y="0"/>
          <a:ext cx="0" cy="0"/>
          <a:chOff x="0" y="0"/>
          <a:chExt cx="0" cy="0"/>
        </a:xfrm>
      </p:grpSpPr>
      <p:sp>
        <p:nvSpPr>
          <p:cNvPr id="8" name="Rektangel med rundade hörn diagonalt 7">
            <a:extLst>
              <a:ext uri="{FF2B5EF4-FFF2-40B4-BE49-F238E27FC236}">
                <a16:creationId xmlns:a16="http://schemas.microsoft.com/office/drawing/2014/main" id="{6BA4F756-1301-6B95-61DB-318D8436131F}"/>
              </a:ext>
              <a:ext uri="{C183D7F6-B498-43B3-948B-1728B52AA6E4}">
                <adec:decorative xmlns:adec="http://schemas.microsoft.com/office/drawing/2017/decorative" val="1"/>
              </a:ext>
            </a:extLst>
          </p:cNvPr>
          <p:cNvSpPr>
            <a:spLocks/>
          </p:cNvSpPr>
          <p:nvPr userDrawn="1"/>
        </p:nvSpPr>
        <p:spPr>
          <a:xfrm>
            <a:off x="135255" y="121801"/>
            <a:ext cx="11921490" cy="6614398"/>
          </a:xfrm>
          <a:prstGeom prst="round2DiagRect">
            <a:avLst>
              <a:gd name="adj1" fmla="val 2424"/>
              <a:gd name="adj2" fmla="val 0"/>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25" name="Bildobjekt 24">
            <a:extLst>
              <a:ext uri="{FF2B5EF4-FFF2-40B4-BE49-F238E27FC236}">
                <a16:creationId xmlns:a16="http://schemas.microsoft.com/office/drawing/2014/main" id="{8B0C561C-39BC-92BA-547E-0E81BE4EB181}"/>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2987970" y="1843018"/>
            <a:ext cx="6051952" cy="2311101"/>
          </a:xfrm>
          <a:prstGeom prst="rect">
            <a:avLst/>
          </a:prstGeom>
        </p:spPr>
      </p:pic>
      <p:sp>
        <p:nvSpPr>
          <p:cNvPr id="4" name="Platshållare för rubrik 1">
            <a:extLst>
              <a:ext uri="{FF2B5EF4-FFF2-40B4-BE49-F238E27FC236}">
                <a16:creationId xmlns:a16="http://schemas.microsoft.com/office/drawing/2014/main" id="{00B8B48E-35D9-8376-16E1-9DE19EE2BBB2}"/>
              </a:ext>
            </a:extLst>
          </p:cNvPr>
          <p:cNvSpPr>
            <a:spLocks noGrp="1"/>
          </p:cNvSpPr>
          <p:nvPr>
            <p:ph type="title" hasCustomPrompt="1"/>
          </p:nvPr>
        </p:nvSpPr>
        <p:spPr>
          <a:xfrm>
            <a:off x="824907" y="4534213"/>
            <a:ext cx="10463784" cy="1325563"/>
          </a:xfrm>
          <a:prstGeom prst="rect">
            <a:avLst/>
          </a:prstGeom>
          <a:noFill/>
        </p:spPr>
        <p:txBody>
          <a:bodyPr vert="horz" lIns="91440" tIns="45720" rIns="91440" bIns="45720" rtlCol="0" anchor="t">
            <a:normAutofit/>
          </a:bodyPr>
          <a:lstStyle>
            <a:lvl1pPr marL="0" marR="0" indent="0" algn="ctr" defTabSz="914400" rtl="0" eaLnBrk="1" fontAlgn="auto" latinLnBrk="0" hangingPunct="1">
              <a:lnSpc>
                <a:spcPct val="100000"/>
              </a:lnSpc>
              <a:spcBef>
                <a:spcPct val="0"/>
              </a:spcBef>
              <a:spcAft>
                <a:spcPts val="0"/>
              </a:spcAft>
              <a:buClrTx/>
              <a:buSzTx/>
              <a:buFontTx/>
              <a:buNone/>
              <a:tabLst/>
              <a:defRPr lang="sv-SE" sz="2400" smtClean="0">
                <a:solidFill>
                  <a:schemeClr val="bg2">
                    <a:lumMod val="60000"/>
                    <a:lumOff val="40000"/>
                  </a:schemeClr>
                </a:solidFill>
                <a:effectLst/>
              </a:defRPr>
            </a:lvl1pPr>
          </a:lstStyle>
          <a:p>
            <a:r>
              <a:rPr lang="sv-SE" dirty="0"/>
              <a:t>Vi finns i bakgrunden – så vården kan stå i centrum.</a:t>
            </a:r>
          </a:p>
        </p:txBody>
      </p:sp>
      <p:pic>
        <p:nvPicPr>
          <p:cNvPr id="7" name="Bild 6">
            <a:extLst>
              <a:ext uri="{FF2B5EF4-FFF2-40B4-BE49-F238E27FC236}">
                <a16:creationId xmlns:a16="http://schemas.microsoft.com/office/drawing/2014/main" id="{CE58CDBA-7050-5A6E-7C42-BE52E5125765}"/>
              </a:ext>
              <a:ext uri="{C183D7F6-B498-43B3-948B-1728B52AA6E4}">
                <adec:decorative xmlns:adec="http://schemas.microsoft.com/office/drawing/2017/decorative" val="1"/>
              </a:ext>
            </a:extLst>
          </p:cNvPr>
          <p:cNvPicPr>
            <a:picLocks noChangeAspect="1"/>
          </p:cNvPicPr>
          <p:nvPr userDrawn="1"/>
        </p:nvPicPr>
        <p:blipFill>
          <a:blip r:embed="rId3">
            <a:extLst>
              <a:ext uri="{96DAC541-7B7A-43D3-8B79-37D633B846F1}">
                <asvg:svgBlip xmlns:asvg="http://schemas.microsoft.com/office/drawing/2016/SVG/main" r:embed="rId4"/>
              </a:ext>
            </a:extLst>
          </a:blip>
          <a:srcRect l="31683" t="38840" r="37610" b="42613"/>
          <a:stretch>
            <a:fillRect/>
          </a:stretch>
        </p:blipFill>
        <p:spPr>
          <a:xfrm>
            <a:off x="8812612" y="3964051"/>
            <a:ext cx="3244133" cy="2772148"/>
          </a:xfrm>
          <a:prstGeom prst="rect">
            <a:avLst/>
          </a:prstGeom>
        </p:spPr>
      </p:pic>
      <p:pic>
        <p:nvPicPr>
          <p:cNvPr id="5" name="Bild 4">
            <a:extLst>
              <a:ext uri="{FF2B5EF4-FFF2-40B4-BE49-F238E27FC236}">
                <a16:creationId xmlns:a16="http://schemas.microsoft.com/office/drawing/2014/main" id="{C6390804-05B7-6F11-0888-0E7D6E122055}"/>
              </a:ext>
              <a:ext uri="{C183D7F6-B498-43B3-948B-1728B52AA6E4}">
                <adec:decorative xmlns:adec="http://schemas.microsoft.com/office/drawing/2017/decorative" val="1"/>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a:xfrm>
            <a:off x="410595" y="377654"/>
            <a:ext cx="1026319" cy="1026319"/>
          </a:xfrm>
          <a:prstGeom prst="rect">
            <a:avLst/>
          </a:prstGeom>
        </p:spPr>
      </p:pic>
    </p:spTree>
    <p:extLst>
      <p:ext uri="{BB962C8B-B14F-4D97-AF65-F5344CB8AC3E}">
        <p14:creationId xmlns:p14="http://schemas.microsoft.com/office/powerpoint/2010/main" val="79454204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Rubrikbi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057C9E-FC87-FE76-E810-DDCA9DE338BC}"/>
              </a:ext>
            </a:extLst>
          </p:cNvPr>
          <p:cNvSpPr>
            <a:spLocks noGrp="1"/>
          </p:cNvSpPr>
          <p:nvPr>
            <p:ph type="ctrTitle"/>
          </p:nvPr>
        </p:nvSpPr>
        <p:spPr>
          <a:xfrm>
            <a:off x="1524000" y="1226634"/>
            <a:ext cx="9144000" cy="2327934"/>
          </a:xfrm>
        </p:spPr>
        <p:txBody>
          <a:bodyPr anchor="b">
            <a:normAutofit/>
          </a:bodyPr>
          <a:lstStyle>
            <a:lvl1pPr algn="ctr">
              <a:defRPr sz="4800">
                <a:latin typeface="Georgia" panose="02040502050405020303" pitchFamily="18" charset="0"/>
              </a:defRPr>
            </a:lvl1pPr>
          </a:lstStyle>
          <a:p>
            <a:r>
              <a:rPr lang="sv-SE" dirty="0"/>
              <a:t>Klicka här för att ändra mall för rubrikformat</a:t>
            </a:r>
          </a:p>
        </p:txBody>
      </p:sp>
      <p:sp>
        <p:nvSpPr>
          <p:cNvPr id="3" name="Underrubrik 2">
            <a:extLst>
              <a:ext uri="{FF2B5EF4-FFF2-40B4-BE49-F238E27FC236}">
                <a16:creationId xmlns:a16="http://schemas.microsoft.com/office/drawing/2014/main" id="{1817F396-3C37-BF63-046C-BFDECF673DFC}"/>
              </a:ext>
            </a:extLst>
          </p:cNvPr>
          <p:cNvSpPr>
            <a:spLocks noGrp="1"/>
          </p:cNvSpPr>
          <p:nvPr>
            <p:ph type="subTitle" idx="1"/>
          </p:nvPr>
        </p:nvSpPr>
        <p:spPr>
          <a:xfrm>
            <a:off x="1524000" y="3951443"/>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här för att ändra mall för underrubrikformat</a:t>
            </a:r>
          </a:p>
        </p:txBody>
      </p:sp>
    </p:spTree>
    <p:extLst>
      <p:ext uri="{BB962C8B-B14F-4D97-AF65-F5344CB8AC3E}">
        <p14:creationId xmlns:p14="http://schemas.microsoft.com/office/powerpoint/2010/main" val="27216419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DE3551D-4B6C-25C8-CBE8-659FBD339676}"/>
              </a:ext>
            </a:extLst>
          </p:cNvPr>
          <p:cNvSpPr>
            <a:spLocks noGrp="1"/>
          </p:cNvSpPr>
          <p:nvPr>
            <p:ph type="title"/>
          </p:nvPr>
        </p:nvSpPr>
        <p:spPr>
          <a:xfrm>
            <a:off x="838200" y="833057"/>
            <a:ext cx="10515600" cy="1296140"/>
          </a:xfrm>
        </p:spPr>
        <p:txBody>
          <a:bodyPr anchor="b"/>
          <a:lstStyle>
            <a:lvl1pPr>
              <a:defRPr sz="3200"/>
            </a:lvl1p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F7B70999-C945-3BB5-D8A9-440C801F15B4}"/>
              </a:ext>
            </a:extLst>
          </p:cNvPr>
          <p:cNvSpPr>
            <a:spLocks noGrp="1"/>
          </p:cNvSpPr>
          <p:nvPr>
            <p:ph idx="1"/>
          </p:nvPr>
        </p:nvSpPr>
        <p:spPr>
          <a:xfrm>
            <a:off x="838200" y="2401302"/>
            <a:ext cx="10515600" cy="3760026"/>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bildnummer 5">
            <a:extLst>
              <a:ext uri="{FF2B5EF4-FFF2-40B4-BE49-F238E27FC236}">
                <a16:creationId xmlns:a16="http://schemas.microsoft.com/office/drawing/2014/main" id="{CE466C62-0D56-BDAF-F71A-84D37003935D}"/>
              </a:ext>
            </a:extLst>
          </p:cNvPr>
          <p:cNvSpPr>
            <a:spLocks noGrp="1"/>
          </p:cNvSpPr>
          <p:nvPr>
            <p:ph type="sldNum" sz="quarter" idx="4"/>
          </p:nvPr>
        </p:nvSpPr>
        <p:spPr>
          <a:xfrm>
            <a:off x="8794503" y="92309"/>
            <a:ext cx="3230880" cy="340870"/>
          </a:xfrm>
          <a:prstGeom prst="rect">
            <a:avLst/>
          </a:prstGeom>
        </p:spPr>
        <p:txBody>
          <a:bodyPr vert="horz" lIns="91440" tIns="45720" rIns="91440" bIns="45720" rtlCol="0" anchor="ctr"/>
          <a:lstStyle>
            <a:lvl1pPr algn="r">
              <a:defRPr sz="1000">
                <a:solidFill>
                  <a:schemeClr val="tx1"/>
                </a:solidFill>
              </a:defRPr>
            </a:lvl1pPr>
          </a:lstStyle>
          <a:p>
            <a:fld id="{0769BCD4-96F0-9B47-87F8-23D356D830A6}" type="slidenum">
              <a:rPr lang="sv-SE" smtClean="0"/>
              <a:pPr/>
              <a:t>‹#›</a:t>
            </a:fld>
            <a:endParaRPr lang="sv-SE" dirty="0"/>
          </a:p>
        </p:txBody>
      </p:sp>
    </p:spTree>
    <p:extLst>
      <p:ext uri="{BB962C8B-B14F-4D97-AF65-F5344CB8AC3E}">
        <p14:creationId xmlns:p14="http://schemas.microsoft.com/office/powerpoint/2010/main" val="7390072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Text och 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E0B6206-073E-0710-3EA4-3CABDD613993}"/>
              </a:ext>
            </a:extLst>
          </p:cNvPr>
          <p:cNvSpPr>
            <a:spLocks noGrp="1"/>
          </p:cNvSpPr>
          <p:nvPr>
            <p:ph type="title" hasCustomPrompt="1"/>
          </p:nvPr>
        </p:nvSpPr>
        <p:spPr>
          <a:xfrm>
            <a:off x="839788" y="819522"/>
            <a:ext cx="4273750" cy="1314006"/>
          </a:xfrm>
        </p:spPr>
        <p:txBody>
          <a:bodyPr anchor="b">
            <a:normAutofit/>
          </a:bodyPr>
          <a:lstStyle>
            <a:lvl1pPr>
              <a:defRPr sz="3200">
                <a:latin typeface="Georgia" panose="02040502050405020303" pitchFamily="18" charset="0"/>
              </a:defRPr>
            </a:lvl1pPr>
          </a:lstStyle>
          <a:p>
            <a:r>
              <a:rPr lang="sv-SE" dirty="0"/>
              <a:t>Klicka här för att ändra rubriken</a:t>
            </a:r>
          </a:p>
        </p:txBody>
      </p:sp>
      <p:sp>
        <p:nvSpPr>
          <p:cNvPr id="3" name="Platshållare för bild 2">
            <a:extLst>
              <a:ext uri="{FF2B5EF4-FFF2-40B4-BE49-F238E27FC236}">
                <a16:creationId xmlns:a16="http://schemas.microsoft.com/office/drawing/2014/main" id="{5A129EDF-FA55-03A0-BF41-6528DF5ABA5C}"/>
              </a:ext>
            </a:extLst>
          </p:cNvPr>
          <p:cNvSpPr>
            <a:spLocks noGrp="1"/>
          </p:cNvSpPr>
          <p:nvPr>
            <p:ph type="pic" idx="1"/>
          </p:nvPr>
        </p:nvSpPr>
        <p:spPr>
          <a:xfrm>
            <a:off x="6096000" y="1"/>
            <a:ext cx="6096000" cy="641656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8B886E5F-FC3A-B867-9D12-66ABD2828CF2}"/>
              </a:ext>
            </a:extLst>
          </p:cNvPr>
          <p:cNvSpPr>
            <a:spLocks noGrp="1"/>
          </p:cNvSpPr>
          <p:nvPr>
            <p:ph type="body" sz="half" idx="2"/>
          </p:nvPr>
        </p:nvSpPr>
        <p:spPr>
          <a:xfrm>
            <a:off x="839788" y="2437028"/>
            <a:ext cx="4273750" cy="3454262"/>
          </a:xfrm>
        </p:spPr>
        <p:txBody>
          <a:bodyPr>
            <a:normAutofit/>
          </a:bodyPr>
          <a:lstStyle>
            <a:lvl1pPr marL="0" indent="0">
              <a:lnSpc>
                <a:spcPct val="110000"/>
              </a:lnSpc>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Klicka här för att ändra format på bakgrundstexten</a:t>
            </a:r>
          </a:p>
        </p:txBody>
      </p:sp>
      <p:sp>
        <p:nvSpPr>
          <p:cNvPr id="6" name="Platshållare för bildnummer 5">
            <a:extLst>
              <a:ext uri="{FF2B5EF4-FFF2-40B4-BE49-F238E27FC236}">
                <a16:creationId xmlns:a16="http://schemas.microsoft.com/office/drawing/2014/main" id="{7C23CB2F-5201-AF5D-4420-E9460D63ADA4}"/>
              </a:ext>
            </a:extLst>
          </p:cNvPr>
          <p:cNvSpPr>
            <a:spLocks noGrp="1"/>
          </p:cNvSpPr>
          <p:nvPr>
            <p:ph type="sldNum" sz="quarter" idx="4"/>
          </p:nvPr>
        </p:nvSpPr>
        <p:spPr>
          <a:xfrm>
            <a:off x="8794503" y="92309"/>
            <a:ext cx="3230880" cy="340870"/>
          </a:xfrm>
          <a:prstGeom prst="rect">
            <a:avLst/>
          </a:prstGeom>
        </p:spPr>
        <p:txBody>
          <a:bodyPr vert="horz" lIns="91440" tIns="45720" rIns="91440" bIns="45720" rtlCol="0" anchor="ctr"/>
          <a:lstStyle>
            <a:lvl1pPr algn="r">
              <a:defRPr sz="1000">
                <a:solidFill>
                  <a:schemeClr val="tx1"/>
                </a:solidFill>
              </a:defRPr>
            </a:lvl1pPr>
          </a:lstStyle>
          <a:p>
            <a:fld id="{0769BCD4-96F0-9B47-87F8-23D356D830A6}" type="slidenum">
              <a:rPr lang="sv-SE" smtClean="0"/>
              <a:pPr/>
              <a:t>‹#›</a:t>
            </a:fld>
            <a:endParaRPr lang="sv-SE" dirty="0"/>
          </a:p>
        </p:txBody>
      </p:sp>
    </p:spTree>
    <p:extLst>
      <p:ext uri="{BB962C8B-B14F-4D97-AF65-F5344CB8AC3E}">
        <p14:creationId xmlns:p14="http://schemas.microsoft.com/office/powerpoint/2010/main" val="360273479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Rubrikbild">
    <p:bg>
      <p:bgPr>
        <a:solidFill>
          <a:schemeClr val="accent5">
            <a:lumMod val="20000"/>
            <a:lumOff val="80000"/>
            <a:alpha val="50000"/>
          </a:schemeClr>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057C9E-FC87-FE76-E810-DDCA9DE338BC}"/>
              </a:ext>
            </a:extLst>
          </p:cNvPr>
          <p:cNvSpPr>
            <a:spLocks noGrp="1"/>
          </p:cNvSpPr>
          <p:nvPr>
            <p:ph type="ctrTitle"/>
          </p:nvPr>
        </p:nvSpPr>
        <p:spPr>
          <a:xfrm>
            <a:off x="1524000" y="1226634"/>
            <a:ext cx="9144000" cy="2327934"/>
          </a:xfrm>
        </p:spPr>
        <p:txBody>
          <a:bodyPr anchor="b">
            <a:normAutofit/>
          </a:bodyPr>
          <a:lstStyle>
            <a:lvl1pPr algn="ctr">
              <a:defRPr sz="4800">
                <a:latin typeface="Georgia" panose="02040502050405020303" pitchFamily="18" charset="0"/>
              </a:defRPr>
            </a:lvl1pPr>
          </a:lstStyle>
          <a:p>
            <a:r>
              <a:rPr lang="sv-SE" dirty="0"/>
              <a:t>Klicka här för att ändra mall för rubrikformat</a:t>
            </a:r>
          </a:p>
        </p:txBody>
      </p:sp>
      <p:sp>
        <p:nvSpPr>
          <p:cNvPr id="3" name="Underrubrik 2">
            <a:extLst>
              <a:ext uri="{FF2B5EF4-FFF2-40B4-BE49-F238E27FC236}">
                <a16:creationId xmlns:a16="http://schemas.microsoft.com/office/drawing/2014/main" id="{1817F396-3C37-BF63-046C-BFDECF673DFC}"/>
              </a:ext>
            </a:extLst>
          </p:cNvPr>
          <p:cNvSpPr>
            <a:spLocks noGrp="1"/>
          </p:cNvSpPr>
          <p:nvPr>
            <p:ph type="subTitle" idx="1"/>
          </p:nvPr>
        </p:nvSpPr>
        <p:spPr>
          <a:xfrm>
            <a:off x="1524000" y="3951443"/>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här för att ändra mall för underrubrikformat</a:t>
            </a:r>
          </a:p>
        </p:txBody>
      </p:sp>
    </p:spTree>
    <p:extLst>
      <p:ext uri="{BB962C8B-B14F-4D97-AF65-F5344CB8AC3E}">
        <p14:creationId xmlns:p14="http://schemas.microsoft.com/office/powerpoint/2010/main" val="96101361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DE3551D-4B6C-25C8-CBE8-659FBD339676}"/>
              </a:ext>
            </a:extLst>
          </p:cNvPr>
          <p:cNvSpPr>
            <a:spLocks noGrp="1"/>
          </p:cNvSpPr>
          <p:nvPr>
            <p:ph type="title"/>
          </p:nvPr>
        </p:nvSpPr>
        <p:spPr>
          <a:xfrm>
            <a:off x="838200" y="833057"/>
            <a:ext cx="10515600" cy="1296140"/>
          </a:xfrm>
        </p:spPr>
        <p:txBody>
          <a:bodyPr anchor="b"/>
          <a:lstStyle>
            <a:lvl1pPr>
              <a:defRPr sz="3200"/>
            </a:lvl1p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F7B70999-C945-3BB5-D8A9-440C801F15B4}"/>
              </a:ext>
            </a:extLst>
          </p:cNvPr>
          <p:cNvSpPr>
            <a:spLocks noGrp="1"/>
          </p:cNvSpPr>
          <p:nvPr>
            <p:ph idx="1"/>
          </p:nvPr>
        </p:nvSpPr>
        <p:spPr>
          <a:xfrm>
            <a:off x="838200" y="2401302"/>
            <a:ext cx="10515600" cy="3760026"/>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bildnummer 5">
            <a:extLst>
              <a:ext uri="{FF2B5EF4-FFF2-40B4-BE49-F238E27FC236}">
                <a16:creationId xmlns:a16="http://schemas.microsoft.com/office/drawing/2014/main" id="{CE466C62-0D56-BDAF-F71A-84D37003935D}"/>
              </a:ext>
            </a:extLst>
          </p:cNvPr>
          <p:cNvSpPr>
            <a:spLocks noGrp="1"/>
          </p:cNvSpPr>
          <p:nvPr>
            <p:ph type="sldNum" sz="quarter" idx="4"/>
          </p:nvPr>
        </p:nvSpPr>
        <p:spPr>
          <a:xfrm>
            <a:off x="8794503" y="92309"/>
            <a:ext cx="3230880" cy="340870"/>
          </a:xfrm>
          <a:prstGeom prst="rect">
            <a:avLst/>
          </a:prstGeom>
        </p:spPr>
        <p:txBody>
          <a:bodyPr vert="horz" lIns="91440" tIns="45720" rIns="91440" bIns="45720" rtlCol="0" anchor="ctr"/>
          <a:lstStyle>
            <a:lvl1pPr algn="r">
              <a:defRPr sz="1000">
                <a:solidFill>
                  <a:schemeClr val="tx1"/>
                </a:solidFill>
              </a:defRPr>
            </a:lvl1pPr>
          </a:lstStyle>
          <a:p>
            <a:fld id="{0769BCD4-96F0-9B47-87F8-23D356D830A6}" type="slidenum">
              <a:rPr lang="sv-SE" smtClean="0"/>
              <a:pPr/>
              <a:t>‹#›</a:t>
            </a:fld>
            <a:endParaRPr lang="sv-SE" dirty="0"/>
          </a:p>
        </p:txBody>
      </p:sp>
    </p:spTree>
    <p:extLst>
      <p:ext uri="{BB962C8B-B14F-4D97-AF65-F5344CB8AC3E}">
        <p14:creationId xmlns:p14="http://schemas.microsoft.com/office/powerpoint/2010/main" val="931734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Text och 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E0B6206-073E-0710-3EA4-3CABDD613993}"/>
              </a:ext>
            </a:extLst>
          </p:cNvPr>
          <p:cNvSpPr>
            <a:spLocks noGrp="1"/>
          </p:cNvSpPr>
          <p:nvPr>
            <p:ph type="title" hasCustomPrompt="1"/>
          </p:nvPr>
        </p:nvSpPr>
        <p:spPr>
          <a:xfrm>
            <a:off x="839788" y="819522"/>
            <a:ext cx="4273750" cy="1314006"/>
          </a:xfrm>
        </p:spPr>
        <p:txBody>
          <a:bodyPr anchor="b">
            <a:normAutofit/>
          </a:bodyPr>
          <a:lstStyle>
            <a:lvl1pPr>
              <a:defRPr sz="3200">
                <a:latin typeface="Georgia" panose="02040502050405020303" pitchFamily="18" charset="0"/>
              </a:defRPr>
            </a:lvl1pPr>
          </a:lstStyle>
          <a:p>
            <a:r>
              <a:rPr lang="sv-SE" dirty="0"/>
              <a:t>Klicka här för att ändra rubriken</a:t>
            </a:r>
          </a:p>
        </p:txBody>
      </p:sp>
      <p:sp>
        <p:nvSpPr>
          <p:cNvPr id="3" name="Platshållare för bild 2">
            <a:extLst>
              <a:ext uri="{FF2B5EF4-FFF2-40B4-BE49-F238E27FC236}">
                <a16:creationId xmlns:a16="http://schemas.microsoft.com/office/drawing/2014/main" id="{5A129EDF-FA55-03A0-BF41-6528DF5ABA5C}"/>
              </a:ext>
            </a:extLst>
          </p:cNvPr>
          <p:cNvSpPr>
            <a:spLocks noGrp="1"/>
          </p:cNvSpPr>
          <p:nvPr>
            <p:ph type="pic" idx="1"/>
          </p:nvPr>
        </p:nvSpPr>
        <p:spPr>
          <a:xfrm>
            <a:off x="6096000" y="0"/>
            <a:ext cx="6096000" cy="642182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8B886E5F-FC3A-B867-9D12-66ABD2828CF2}"/>
              </a:ext>
            </a:extLst>
          </p:cNvPr>
          <p:cNvSpPr>
            <a:spLocks noGrp="1"/>
          </p:cNvSpPr>
          <p:nvPr>
            <p:ph type="body" sz="half" idx="2"/>
          </p:nvPr>
        </p:nvSpPr>
        <p:spPr>
          <a:xfrm>
            <a:off x="839788" y="2437028"/>
            <a:ext cx="4273750" cy="3454262"/>
          </a:xfrm>
        </p:spPr>
        <p:txBody>
          <a:bodyPr>
            <a:normAutofit/>
          </a:bodyPr>
          <a:lstStyle>
            <a:lvl1pPr marL="0" indent="0">
              <a:lnSpc>
                <a:spcPct val="110000"/>
              </a:lnSpc>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Klicka här för att ändra format på bakgrundstexten</a:t>
            </a:r>
          </a:p>
        </p:txBody>
      </p:sp>
      <p:sp>
        <p:nvSpPr>
          <p:cNvPr id="6" name="Platshållare för bildnummer 5">
            <a:extLst>
              <a:ext uri="{FF2B5EF4-FFF2-40B4-BE49-F238E27FC236}">
                <a16:creationId xmlns:a16="http://schemas.microsoft.com/office/drawing/2014/main" id="{7C23CB2F-5201-AF5D-4420-E9460D63ADA4}"/>
              </a:ext>
            </a:extLst>
          </p:cNvPr>
          <p:cNvSpPr>
            <a:spLocks noGrp="1"/>
          </p:cNvSpPr>
          <p:nvPr>
            <p:ph type="sldNum" sz="quarter" idx="4"/>
          </p:nvPr>
        </p:nvSpPr>
        <p:spPr>
          <a:xfrm>
            <a:off x="8794503" y="92309"/>
            <a:ext cx="3230880" cy="340870"/>
          </a:xfrm>
          <a:prstGeom prst="rect">
            <a:avLst/>
          </a:prstGeom>
        </p:spPr>
        <p:txBody>
          <a:bodyPr vert="horz" lIns="91440" tIns="45720" rIns="91440" bIns="45720" rtlCol="0" anchor="ctr"/>
          <a:lstStyle>
            <a:lvl1pPr algn="r">
              <a:defRPr sz="1000">
                <a:solidFill>
                  <a:schemeClr val="tx1"/>
                </a:solidFill>
              </a:defRPr>
            </a:lvl1pPr>
          </a:lstStyle>
          <a:p>
            <a:fld id="{0769BCD4-96F0-9B47-87F8-23D356D830A6}" type="slidenum">
              <a:rPr lang="sv-SE" smtClean="0"/>
              <a:pPr/>
              <a:t>‹#›</a:t>
            </a:fld>
            <a:endParaRPr lang="sv-SE" dirty="0"/>
          </a:p>
        </p:txBody>
      </p:sp>
    </p:spTree>
    <p:extLst>
      <p:ext uri="{BB962C8B-B14F-4D97-AF65-F5344CB8AC3E}">
        <p14:creationId xmlns:p14="http://schemas.microsoft.com/office/powerpoint/2010/main" val="381242924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Framsida / Avslut_ljusblå">
    <p:bg>
      <p:bgPr>
        <a:solidFill>
          <a:schemeClr val="bg1"/>
        </a:solidFill>
        <a:effectLst/>
      </p:bgPr>
    </p:bg>
    <p:spTree>
      <p:nvGrpSpPr>
        <p:cNvPr id="1" name=""/>
        <p:cNvGrpSpPr/>
        <p:nvPr/>
      </p:nvGrpSpPr>
      <p:grpSpPr>
        <a:xfrm>
          <a:off x="0" y="0"/>
          <a:ext cx="0" cy="0"/>
          <a:chOff x="0" y="0"/>
          <a:chExt cx="0" cy="0"/>
        </a:xfrm>
      </p:grpSpPr>
      <p:sp>
        <p:nvSpPr>
          <p:cNvPr id="8" name="Rektangel med rundade hörn diagonalt 7">
            <a:extLst>
              <a:ext uri="{FF2B5EF4-FFF2-40B4-BE49-F238E27FC236}">
                <a16:creationId xmlns:a16="http://schemas.microsoft.com/office/drawing/2014/main" id="{6BA4F756-1301-6B95-61DB-318D8436131F}"/>
              </a:ext>
              <a:ext uri="{C183D7F6-B498-43B3-948B-1728B52AA6E4}">
                <adec:decorative xmlns:adec="http://schemas.microsoft.com/office/drawing/2017/decorative" val="1"/>
              </a:ext>
            </a:extLst>
          </p:cNvPr>
          <p:cNvSpPr>
            <a:spLocks/>
          </p:cNvSpPr>
          <p:nvPr userDrawn="1"/>
        </p:nvSpPr>
        <p:spPr>
          <a:xfrm>
            <a:off x="135255" y="121801"/>
            <a:ext cx="11921490" cy="6614398"/>
          </a:xfrm>
          <a:prstGeom prst="round2DiagRect">
            <a:avLst>
              <a:gd name="adj1" fmla="val 2424"/>
              <a:gd name="adj2" fmla="val 0"/>
            </a:avLst>
          </a:prstGeom>
          <a:solidFill>
            <a:schemeClr val="bg2">
              <a:alpha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25" name="Bildobjekt 24">
            <a:extLst>
              <a:ext uri="{FF2B5EF4-FFF2-40B4-BE49-F238E27FC236}">
                <a16:creationId xmlns:a16="http://schemas.microsoft.com/office/drawing/2014/main" id="{8B0C561C-39BC-92BA-547E-0E81BE4EB18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2987970" y="1843018"/>
            <a:ext cx="6051952" cy="2311102"/>
          </a:xfrm>
          <a:prstGeom prst="rect">
            <a:avLst/>
          </a:prstGeom>
        </p:spPr>
      </p:pic>
      <p:pic>
        <p:nvPicPr>
          <p:cNvPr id="6" name="Bildobjekt 5">
            <a:extLst>
              <a:ext uri="{FF2B5EF4-FFF2-40B4-BE49-F238E27FC236}">
                <a16:creationId xmlns:a16="http://schemas.microsoft.com/office/drawing/2014/main" id="{49CDB4F8-2B9F-7705-720E-99E70EA4ED09}"/>
              </a:ext>
              <a:ext uri="{C183D7F6-B498-43B3-948B-1728B52AA6E4}">
                <adec:decorative xmlns:adec="http://schemas.microsoft.com/office/drawing/2017/decorative" val="1"/>
              </a:ext>
            </a:extLst>
          </p:cNvPr>
          <p:cNvPicPr>
            <a:picLocks noChangeAspect="1"/>
          </p:cNvPicPr>
          <p:nvPr userDrawn="1"/>
        </p:nvPicPr>
        <p:blipFill>
          <a:blip r:embed="rId3">
            <a:alphaModFix amt="25000"/>
          </a:blip>
          <a:srcRect r="14527" b="10104"/>
          <a:stretch>
            <a:fillRect/>
          </a:stretch>
        </p:blipFill>
        <p:spPr>
          <a:xfrm>
            <a:off x="8932099" y="4283480"/>
            <a:ext cx="3124646" cy="2452719"/>
          </a:xfrm>
          <a:prstGeom prst="rect">
            <a:avLst/>
          </a:prstGeom>
        </p:spPr>
      </p:pic>
      <p:sp>
        <p:nvSpPr>
          <p:cNvPr id="3" name="Platshållare för rubrik 1">
            <a:extLst>
              <a:ext uri="{FF2B5EF4-FFF2-40B4-BE49-F238E27FC236}">
                <a16:creationId xmlns:a16="http://schemas.microsoft.com/office/drawing/2014/main" id="{F463E5E4-EE3C-5787-F58E-3FD48862062A}"/>
              </a:ext>
            </a:extLst>
          </p:cNvPr>
          <p:cNvSpPr>
            <a:spLocks noGrp="1"/>
          </p:cNvSpPr>
          <p:nvPr>
            <p:ph type="title" hasCustomPrompt="1"/>
          </p:nvPr>
        </p:nvSpPr>
        <p:spPr>
          <a:xfrm>
            <a:off x="824907" y="4534213"/>
            <a:ext cx="10463784" cy="1325563"/>
          </a:xfrm>
          <a:prstGeom prst="rect">
            <a:avLst/>
          </a:prstGeom>
          <a:noFill/>
        </p:spPr>
        <p:txBody>
          <a:bodyPr vert="horz" lIns="91440" tIns="45720" rIns="91440" bIns="45720" rtlCol="0" anchor="t">
            <a:normAutofit/>
          </a:bodyPr>
          <a:lstStyle>
            <a:lvl1pPr marL="0" marR="0" indent="0" algn="ctr" defTabSz="914400" rtl="0" eaLnBrk="1" fontAlgn="auto" latinLnBrk="0" hangingPunct="1">
              <a:lnSpc>
                <a:spcPct val="100000"/>
              </a:lnSpc>
              <a:spcBef>
                <a:spcPct val="0"/>
              </a:spcBef>
              <a:spcAft>
                <a:spcPts val="0"/>
              </a:spcAft>
              <a:buClrTx/>
              <a:buSzTx/>
              <a:buFontTx/>
              <a:buNone/>
              <a:tabLst/>
              <a:defRPr lang="sv-SE" sz="2400" smtClean="0">
                <a:solidFill>
                  <a:schemeClr val="tx1"/>
                </a:solidFill>
                <a:effectLst/>
              </a:defRPr>
            </a:lvl1pPr>
          </a:lstStyle>
          <a:p>
            <a:r>
              <a:rPr lang="sv-SE" dirty="0"/>
              <a:t>Vi finns i bakgrunden – så vården kan stå i centrum.</a:t>
            </a:r>
          </a:p>
        </p:txBody>
      </p:sp>
      <p:pic>
        <p:nvPicPr>
          <p:cNvPr id="7" name="Bild 6">
            <a:extLst>
              <a:ext uri="{FF2B5EF4-FFF2-40B4-BE49-F238E27FC236}">
                <a16:creationId xmlns:a16="http://schemas.microsoft.com/office/drawing/2014/main" id="{FAF9F784-CDD0-284A-171E-2A78CAC90834}"/>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410595" y="377654"/>
            <a:ext cx="1026319" cy="1026319"/>
          </a:xfrm>
          <a:prstGeom prst="rect">
            <a:avLst/>
          </a:prstGeom>
        </p:spPr>
      </p:pic>
    </p:spTree>
    <p:extLst>
      <p:ext uri="{BB962C8B-B14F-4D97-AF65-F5344CB8AC3E}">
        <p14:creationId xmlns:p14="http://schemas.microsoft.com/office/powerpoint/2010/main" val="322148318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Rubrikbild">
    <p:bg>
      <p:bgPr>
        <a:solidFill>
          <a:schemeClr val="bg2">
            <a:alpha val="25000"/>
          </a:schemeClr>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057C9E-FC87-FE76-E810-DDCA9DE338BC}"/>
              </a:ext>
            </a:extLst>
          </p:cNvPr>
          <p:cNvSpPr>
            <a:spLocks noGrp="1"/>
          </p:cNvSpPr>
          <p:nvPr>
            <p:ph type="ctrTitle"/>
          </p:nvPr>
        </p:nvSpPr>
        <p:spPr>
          <a:xfrm>
            <a:off x="1524000" y="1226634"/>
            <a:ext cx="9144000" cy="2327934"/>
          </a:xfrm>
        </p:spPr>
        <p:txBody>
          <a:bodyPr anchor="b">
            <a:normAutofit/>
          </a:bodyPr>
          <a:lstStyle>
            <a:lvl1pPr algn="ctr">
              <a:defRPr sz="4800">
                <a:latin typeface="Georgia" panose="02040502050405020303" pitchFamily="18" charset="0"/>
              </a:defRPr>
            </a:lvl1pPr>
          </a:lstStyle>
          <a:p>
            <a:r>
              <a:rPr lang="sv-SE"/>
              <a:t>Klicka här för att ändra mall för rubrikformat</a:t>
            </a:r>
            <a:endParaRPr lang="sv-SE" dirty="0"/>
          </a:p>
        </p:txBody>
      </p:sp>
      <p:sp>
        <p:nvSpPr>
          <p:cNvPr id="3" name="Underrubrik 2">
            <a:extLst>
              <a:ext uri="{FF2B5EF4-FFF2-40B4-BE49-F238E27FC236}">
                <a16:creationId xmlns:a16="http://schemas.microsoft.com/office/drawing/2014/main" id="{1817F396-3C37-BF63-046C-BFDECF673DFC}"/>
              </a:ext>
            </a:extLst>
          </p:cNvPr>
          <p:cNvSpPr>
            <a:spLocks noGrp="1"/>
          </p:cNvSpPr>
          <p:nvPr>
            <p:ph type="subTitle" idx="1"/>
          </p:nvPr>
        </p:nvSpPr>
        <p:spPr>
          <a:xfrm>
            <a:off x="1524000" y="3951443"/>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spTree>
    <p:extLst>
      <p:ext uri="{BB962C8B-B14F-4D97-AF65-F5344CB8AC3E}">
        <p14:creationId xmlns:p14="http://schemas.microsoft.com/office/powerpoint/2010/main" val="425704684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DE3551D-4B6C-25C8-CBE8-659FBD339676}"/>
              </a:ext>
            </a:extLst>
          </p:cNvPr>
          <p:cNvSpPr>
            <a:spLocks noGrp="1"/>
          </p:cNvSpPr>
          <p:nvPr>
            <p:ph type="title"/>
          </p:nvPr>
        </p:nvSpPr>
        <p:spPr>
          <a:xfrm>
            <a:off x="838200" y="833057"/>
            <a:ext cx="10515600" cy="1296140"/>
          </a:xfrm>
        </p:spPr>
        <p:txBody>
          <a:bodyPr anchor="b"/>
          <a:lstStyle>
            <a:lvl1pPr>
              <a:defRPr sz="3200"/>
            </a:lvl1pPr>
          </a:lstStyle>
          <a:p>
            <a:r>
              <a:rPr lang="sv-SE"/>
              <a:t>Klicka här för att ändra mall för rubrikformat</a:t>
            </a:r>
            <a:endParaRPr lang="sv-SE" dirty="0"/>
          </a:p>
        </p:txBody>
      </p:sp>
      <p:sp>
        <p:nvSpPr>
          <p:cNvPr id="3" name="Platshållare för innehåll 2">
            <a:extLst>
              <a:ext uri="{FF2B5EF4-FFF2-40B4-BE49-F238E27FC236}">
                <a16:creationId xmlns:a16="http://schemas.microsoft.com/office/drawing/2014/main" id="{F7B70999-C945-3BB5-D8A9-440C801F15B4}"/>
              </a:ext>
            </a:extLst>
          </p:cNvPr>
          <p:cNvSpPr>
            <a:spLocks noGrp="1"/>
          </p:cNvSpPr>
          <p:nvPr>
            <p:ph idx="1"/>
          </p:nvPr>
        </p:nvSpPr>
        <p:spPr>
          <a:xfrm>
            <a:off x="838200" y="2401302"/>
            <a:ext cx="10515600" cy="3760026"/>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bildnummer 5">
            <a:extLst>
              <a:ext uri="{FF2B5EF4-FFF2-40B4-BE49-F238E27FC236}">
                <a16:creationId xmlns:a16="http://schemas.microsoft.com/office/drawing/2014/main" id="{CE466C62-0D56-BDAF-F71A-84D37003935D}"/>
              </a:ext>
            </a:extLst>
          </p:cNvPr>
          <p:cNvSpPr>
            <a:spLocks noGrp="1"/>
          </p:cNvSpPr>
          <p:nvPr>
            <p:ph type="sldNum" sz="quarter" idx="4"/>
          </p:nvPr>
        </p:nvSpPr>
        <p:spPr>
          <a:xfrm>
            <a:off x="8794503" y="92309"/>
            <a:ext cx="3230880" cy="340870"/>
          </a:xfrm>
          <a:prstGeom prst="rect">
            <a:avLst/>
          </a:prstGeom>
        </p:spPr>
        <p:txBody>
          <a:bodyPr vert="horz" lIns="91440" tIns="45720" rIns="91440" bIns="45720" rtlCol="0" anchor="ctr"/>
          <a:lstStyle>
            <a:lvl1pPr algn="r">
              <a:defRPr sz="1000">
                <a:solidFill>
                  <a:schemeClr val="tx1"/>
                </a:solidFill>
              </a:defRPr>
            </a:lvl1pPr>
          </a:lstStyle>
          <a:p>
            <a:fld id="{0769BCD4-96F0-9B47-87F8-23D356D830A6}" type="slidenum">
              <a:rPr lang="sv-SE" smtClean="0"/>
              <a:pPr/>
              <a:t>‹#›</a:t>
            </a:fld>
            <a:endParaRPr lang="sv-SE" dirty="0"/>
          </a:p>
        </p:txBody>
      </p:sp>
    </p:spTree>
    <p:extLst>
      <p:ext uri="{BB962C8B-B14F-4D97-AF65-F5344CB8AC3E}">
        <p14:creationId xmlns:p14="http://schemas.microsoft.com/office/powerpoint/2010/main" val="26602576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Text och 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E0B6206-073E-0710-3EA4-3CABDD613993}"/>
              </a:ext>
            </a:extLst>
          </p:cNvPr>
          <p:cNvSpPr>
            <a:spLocks noGrp="1"/>
          </p:cNvSpPr>
          <p:nvPr>
            <p:ph type="title" hasCustomPrompt="1"/>
          </p:nvPr>
        </p:nvSpPr>
        <p:spPr>
          <a:xfrm>
            <a:off x="839788" y="819522"/>
            <a:ext cx="4273750" cy="1314006"/>
          </a:xfrm>
        </p:spPr>
        <p:txBody>
          <a:bodyPr anchor="b">
            <a:normAutofit/>
          </a:bodyPr>
          <a:lstStyle>
            <a:lvl1pPr>
              <a:defRPr sz="3200">
                <a:latin typeface="Georgia" panose="02040502050405020303" pitchFamily="18" charset="0"/>
              </a:defRPr>
            </a:lvl1pPr>
          </a:lstStyle>
          <a:p>
            <a:r>
              <a:rPr lang="sv-SE" dirty="0"/>
              <a:t>Klicka här för att ändra rubriken</a:t>
            </a:r>
          </a:p>
        </p:txBody>
      </p:sp>
      <p:sp>
        <p:nvSpPr>
          <p:cNvPr id="3" name="Platshållare för bild 2">
            <a:extLst>
              <a:ext uri="{FF2B5EF4-FFF2-40B4-BE49-F238E27FC236}">
                <a16:creationId xmlns:a16="http://schemas.microsoft.com/office/drawing/2014/main" id="{5A129EDF-FA55-03A0-BF41-6528DF5ABA5C}"/>
              </a:ext>
              <a:ext uri="{C183D7F6-B498-43B3-948B-1728B52AA6E4}">
                <adec:decorative xmlns:adec="http://schemas.microsoft.com/office/drawing/2017/decorative" val="0"/>
              </a:ext>
            </a:extLst>
          </p:cNvPr>
          <p:cNvSpPr>
            <a:spLocks noGrp="1"/>
          </p:cNvSpPr>
          <p:nvPr>
            <p:ph type="pic" idx="1"/>
          </p:nvPr>
        </p:nvSpPr>
        <p:spPr>
          <a:xfrm>
            <a:off x="6096000" y="0"/>
            <a:ext cx="6096000" cy="642182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4" name="Platshållare för text 3">
            <a:extLst>
              <a:ext uri="{FF2B5EF4-FFF2-40B4-BE49-F238E27FC236}">
                <a16:creationId xmlns:a16="http://schemas.microsoft.com/office/drawing/2014/main" id="{8B886E5F-FC3A-B867-9D12-66ABD2828CF2}"/>
              </a:ext>
            </a:extLst>
          </p:cNvPr>
          <p:cNvSpPr>
            <a:spLocks noGrp="1"/>
          </p:cNvSpPr>
          <p:nvPr>
            <p:ph type="body" sz="half" idx="2"/>
          </p:nvPr>
        </p:nvSpPr>
        <p:spPr>
          <a:xfrm>
            <a:off x="839788" y="2437028"/>
            <a:ext cx="4273750" cy="3454262"/>
          </a:xfrm>
        </p:spPr>
        <p:txBody>
          <a:bodyPr>
            <a:normAutofit/>
          </a:bodyPr>
          <a:lstStyle>
            <a:lvl1pPr marL="0" indent="0">
              <a:lnSpc>
                <a:spcPct val="110000"/>
              </a:lnSpc>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6" name="Platshållare för bildnummer 5">
            <a:extLst>
              <a:ext uri="{FF2B5EF4-FFF2-40B4-BE49-F238E27FC236}">
                <a16:creationId xmlns:a16="http://schemas.microsoft.com/office/drawing/2014/main" id="{7C23CB2F-5201-AF5D-4420-E9460D63ADA4}"/>
              </a:ext>
            </a:extLst>
          </p:cNvPr>
          <p:cNvSpPr>
            <a:spLocks noGrp="1"/>
          </p:cNvSpPr>
          <p:nvPr>
            <p:ph type="sldNum" sz="quarter" idx="4"/>
          </p:nvPr>
        </p:nvSpPr>
        <p:spPr>
          <a:xfrm>
            <a:off x="8794503" y="92309"/>
            <a:ext cx="3230880" cy="340870"/>
          </a:xfrm>
          <a:prstGeom prst="rect">
            <a:avLst/>
          </a:prstGeom>
        </p:spPr>
        <p:txBody>
          <a:bodyPr vert="horz" lIns="91440" tIns="45720" rIns="91440" bIns="45720" rtlCol="0" anchor="ctr"/>
          <a:lstStyle>
            <a:lvl1pPr algn="r">
              <a:defRPr sz="1000">
                <a:solidFill>
                  <a:schemeClr val="tx1"/>
                </a:solidFill>
              </a:defRPr>
            </a:lvl1pPr>
          </a:lstStyle>
          <a:p>
            <a:fld id="{0769BCD4-96F0-9B47-87F8-23D356D830A6}" type="slidenum">
              <a:rPr lang="sv-SE" smtClean="0"/>
              <a:pPr/>
              <a:t>‹#›</a:t>
            </a:fld>
            <a:endParaRPr lang="sv-SE" dirty="0"/>
          </a:p>
        </p:txBody>
      </p:sp>
    </p:spTree>
    <p:extLst>
      <p:ext uri="{BB962C8B-B14F-4D97-AF65-F5344CB8AC3E}">
        <p14:creationId xmlns:p14="http://schemas.microsoft.com/office/powerpoint/2010/main" val="148016291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Tom">
    <p:bg>
      <p:bgPr>
        <a:solidFill>
          <a:schemeClr val="bg1">
            <a:alpha val="25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98069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Rubrikbild">
    <p:bg>
      <p:bgPr>
        <a:solidFill>
          <a:schemeClr val="accent3">
            <a:alpha val="25000"/>
          </a:schemeClr>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057C9E-FC87-FE76-E810-DDCA9DE338BC}"/>
              </a:ext>
            </a:extLst>
          </p:cNvPr>
          <p:cNvSpPr>
            <a:spLocks noGrp="1"/>
          </p:cNvSpPr>
          <p:nvPr>
            <p:ph type="ctrTitle"/>
          </p:nvPr>
        </p:nvSpPr>
        <p:spPr>
          <a:xfrm>
            <a:off x="1524000" y="1226634"/>
            <a:ext cx="9144000" cy="2327934"/>
          </a:xfrm>
        </p:spPr>
        <p:txBody>
          <a:bodyPr anchor="b">
            <a:normAutofit/>
          </a:bodyPr>
          <a:lstStyle>
            <a:lvl1pPr algn="ctr">
              <a:defRPr sz="4800">
                <a:latin typeface="Georgia" panose="02040502050405020303" pitchFamily="18" charset="0"/>
              </a:defRPr>
            </a:lvl1pPr>
          </a:lstStyle>
          <a:p>
            <a:r>
              <a:rPr lang="sv-SE" dirty="0"/>
              <a:t>Klicka här för att ändra mall för rubrikformat</a:t>
            </a:r>
          </a:p>
        </p:txBody>
      </p:sp>
      <p:sp>
        <p:nvSpPr>
          <p:cNvPr id="3" name="Underrubrik 2">
            <a:extLst>
              <a:ext uri="{FF2B5EF4-FFF2-40B4-BE49-F238E27FC236}">
                <a16:creationId xmlns:a16="http://schemas.microsoft.com/office/drawing/2014/main" id="{1817F396-3C37-BF63-046C-BFDECF673DFC}"/>
              </a:ext>
            </a:extLst>
          </p:cNvPr>
          <p:cNvSpPr>
            <a:spLocks noGrp="1"/>
          </p:cNvSpPr>
          <p:nvPr>
            <p:ph type="subTitle" idx="1"/>
          </p:nvPr>
        </p:nvSpPr>
        <p:spPr>
          <a:xfrm>
            <a:off x="1524000" y="3951443"/>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här för att ändra mall för underrubrikformat</a:t>
            </a:r>
          </a:p>
        </p:txBody>
      </p:sp>
    </p:spTree>
    <p:extLst>
      <p:ext uri="{BB962C8B-B14F-4D97-AF65-F5344CB8AC3E}">
        <p14:creationId xmlns:p14="http://schemas.microsoft.com/office/powerpoint/2010/main" val="317278519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DE3551D-4B6C-25C8-CBE8-659FBD339676}"/>
              </a:ext>
            </a:extLst>
          </p:cNvPr>
          <p:cNvSpPr>
            <a:spLocks noGrp="1"/>
          </p:cNvSpPr>
          <p:nvPr>
            <p:ph type="title"/>
          </p:nvPr>
        </p:nvSpPr>
        <p:spPr>
          <a:xfrm>
            <a:off x="838200" y="833057"/>
            <a:ext cx="10515600" cy="1296140"/>
          </a:xfrm>
        </p:spPr>
        <p:txBody>
          <a:bodyPr anchor="b"/>
          <a:lstStyle>
            <a:lvl1pPr>
              <a:defRPr sz="3200"/>
            </a:lvl1p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F7B70999-C945-3BB5-D8A9-440C801F15B4}"/>
              </a:ext>
            </a:extLst>
          </p:cNvPr>
          <p:cNvSpPr>
            <a:spLocks noGrp="1"/>
          </p:cNvSpPr>
          <p:nvPr>
            <p:ph idx="1"/>
          </p:nvPr>
        </p:nvSpPr>
        <p:spPr>
          <a:xfrm>
            <a:off x="838200" y="2401302"/>
            <a:ext cx="10515600" cy="3760026"/>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bildnummer 5">
            <a:extLst>
              <a:ext uri="{FF2B5EF4-FFF2-40B4-BE49-F238E27FC236}">
                <a16:creationId xmlns:a16="http://schemas.microsoft.com/office/drawing/2014/main" id="{CE466C62-0D56-BDAF-F71A-84D37003935D}"/>
              </a:ext>
            </a:extLst>
          </p:cNvPr>
          <p:cNvSpPr>
            <a:spLocks noGrp="1"/>
          </p:cNvSpPr>
          <p:nvPr>
            <p:ph type="sldNum" sz="quarter" idx="4"/>
          </p:nvPr>
        </p:nvSpPr>
        <p:spPr>
          <a:xfrm>
            <a:off x="8794503" y="92309"/>
            <a:ext cx="3230880" cy="340870"/>
          </a:xfrm>
          <a:prstGeom prst="rect">
            <a:avLst/>
          </a:prstGeom>
        </p:spPr>
        <p:txBody>
          <a:bodyPr vert="horz" lIns="91440" tIns="45720" rIns="91440" bIns="45720" rtlCol="0" anchor="ctr"/>
          <a:lstStyle>
            <a:lvl1pPr algn="r">
              <a:defRPr sz="1000">
                <a:solidFill>
                  <a:schemeClr val="tx1"/>
                </a:solidFill>
              </a:defRPr>
            </a:lvl1pPr>
          </a:lstStyle>
          <a:p>
            <a:fld id="{0769BCD4-96F0-9B47-87F8-23D356D830A6}" type="slidenum">
              <a:rPr lang="sv-SE" smtClean="0"/>
              <a:pPr/>
              <a:t>‹#›</a:t>
            </a:fld>
            <a:endParaRPr lang="sv-SE" dirty="0"/>
          </a:p>
        </p:txBody>
      </p:sp>
    </p:spTree>
    <p:extLst>
      <p:ext uri="{BB962C8B-B14F-4D97-AF65-F5344CB8AC3E}">
        <p14:creationId xmlns:p14="http://schemas.microsoft.com/office/powerpoint/2010/main" val="36751173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Text och 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E0B6206-073E-0710-3EA4-3CABDD613993}"/>
              </a:ext>
            </a:extLst>
          </p:cNvPr>
          <p:cNvSpPr>
            <a:spLocks noGrp="1"/>
          </p:cNvSpPr>
          <p:nvPr>
            <p:ph type="title" hasCustomPrompt="1"/>
          </p:nvPr>
        </p:nvSpPr>
        <p:spPr>
          <a:xfrm>
            <a:off x="839788" y="819522"/>
            <a:ext cx="4273750" cy="1314006"/>
          </a:xfrm>
        </p:spPr>
        <p:txBody>
          <a:bodyPr anchor="b">
            <a:normAutofit/>
          </a:bodyPr>
          <a:lstStyle>
            <a:lvl1pPr>
              <a:defRPr sz="3200">
                <a:latin typeface="Georgia" panose="02040502050405020303" pitchFamily="18" charset="0"/>
              </a:defRPr>
            </a:lvl1pPr>
          </a:lstStyle>
          <a:p>
            <a:r>
              <a:rPr lang="sv-SE" dirty="0"/>
              <a:t>Klicka här för att ändra rubriken</a:t>
            </a:r>
          </a:p>
        </p:txBody>
      </p:sp>
      <p:sp>
        <p:nvSpPr>
          <p:cNvPr id="3" name="Platshållare för bild 2">
            <a:extLst>
              <a:ext uri="{FF2B5EF4-FFF2-40B4-BE49-F238E27FC236}">
                <a16:creationId xmlns:a16="http://schemas.microsoft.com/office/drawing/2014/main" id="{5A129EDF-FA55-03A0-BF41-6528DF5ABA5C}"/>
              </a:ext>
            </a:extLst>
          </p:cNvPr>
          <p:cNvSpPr>
            <a:spLocks noGrp="1"/>
          </p:cNvSpPr>
          <p:nvPr>
            <p:ph type="pic" idx="1"/>
          </p:nvPr>
        </p:nvSpPr>
        <p:spPr>
          <a:xfrm>
            <a:off x="6096000" y="0"/>
            <a:ext cx="6096000" cy="642182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8B886E5F-FC3A-B867-9D12-66ABD2828CF2}"/>
              </a:ext>
            </a:extLst>
          </p:cNvPr>
          <p:cNvSpPr>
            <a:spLocks noGrp="1"/>
          </p:cNvSpPr>
          <p:nvPr>
            <p:ph type="body" sz="half" idx="2"/>
          </p:nvPr>
        </p:nvSpPr>
        <p:spPr>
          <a:xfrm>
            <a:off x="839788" y="2437028"/>
            <a:ext cx="4273750" cy="3454262"/>
          </a:xfrm>
        </p:spPr>
        <p:txBody>
          <a:bodyPr>
            <a:normAutofit/>
          </a:bodyPr>
          <a:lstStyle>
            <a:lvl1pPr marL="0" indent="0">
              <a:lnSpc>
                <a:spcPct val="110000"/>
              </a:lnSpc>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Klicka här för att ändra format på bakgrundstexten</a:t>
            </a:r>
          </a:p>
        </p:txBody>
      </p:sp>
      <p:sp>
        <p:nvSpPr>
          <p:cNvPr id="6" name="Platshållare för bildnummer 5">
            <a:extLst>
              <a:ext uri="{FF2B5EF4-FFF2-40B4-BE49-F238E27FC236}">
                <a16:creationId xmlns:a16="http://schemas.microsoft.com/office/drawing/2014/main" id="{7C23CB2F-5201-AF5D-4420-E9460D63ADA4}"/>
              </a:ext>
            </a:extLst>
          </p:cNvPr>
          <p:cNvSpPr>
            <a:spLocks noGrp="1"/>
          </p:cNvSpPr>
          <p:nvPr>
            <p:ph type="sldNum" sz="quarter" idx="4"/>
          </p:nvPr>
        </p:nvSpPr>
        <p:spPr>
          <a:xfrm>
            <a:off x="8794503" y="92309"/>
            <a:ext cx="3230880" cy="340870"/>
          </a:xfrm>
          <a:prstGeom prst="rect">
            <a:avLst/>
          </a:prstGeom>
        </p:spPr>
        <p:txBody>
          <a:bodyPr vert="horz" lIns="91440" tIns="45720" rIns="91440" bIns="45720" rtlCol="0" anchor="ctr"/>
          <a:lstStyle>
            <a:lvl1pPr algn="r">
              <a:defRPr sz="1000">
                <a:solidFill>
                  <a:schemeClr val="tx1"/>
                </a:solidFill>
              </a:defRPr>
            </a:lvl1pPr>
          </a:lstStyle>
          <a:p>
            <a:fld id="{0769BCD4-96F0-9B47-87F8-23D356D830A6}" type="slidenum">
              <a:rPr lang="sv-SE" smtClean="0"/>
              <a:pPr/>
              <a:t>‹#›</a:t>
            </a:fld>
            <a:endParaRPr lang="sv-SE" dirty="0"/>
          </a:p>
        </p:txBody>
      </p:sp>
    </p:spTree>
    <p:extLst>
      <p:ext uri="{BB962C8B-B14F-4D97-AF65-F5344CB8AC3E}">
        <p14:creationId xmlns:p14="http://schemas.microsoft.com/office/powerpoint/2010/main" val="17547251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4.png"/><Relationship Id="rId5" Type="http://schemas.openxmlformats.org/officeDocument/2006/relationships/slideLayout" Target="../slideLayouts/slideLayout5.xml"/><Relationship Id="rId10" Type="http://schemas.openxmlformats.org/officeDocument/2006/relationships/image" Target="../media/image3.svg"/><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Layout" Target="../slideLayouts/slideLayout9.xml"/><Relationship Id="rId7" Type="http://schemas.openxmlformats.org/officeDocument/2006/relationships/image" Target="../media/image3.sv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2.xml"/><Relationship Id="rId9" Type="http://schemas.openxmlformats.org/officeDocument/2006/relationships/image" Target="../media/image13.sv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slideLayout" Target="../slideLayouts/slideLayout12.xml"/><Relationship Id="rId7" Type="http://schemas.openxmlformats.org/officeDocument/2006/relationships/image" Target="../media/image3.sv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3.xml"/><Relationship Id="rId9" Type="http://schemas.openxmlformats.org/officeDocument/2006/relationships/image" Target="../media/image15.sv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slideLayout" Target="../slideLayouts/slideLayout15.xml"/><Relationship Id="rId7" Type="http://schemas.openxmlformats.org/officeDocument/2006/relationships/image" Target="../media/image3.sv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4.xml"/><Relationship Id="rId9" Type="http://schemas.openxmlformats.org/officeDocument/2006/relationships/image" Target="../media/image17.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alpha val="25000"/>
          </a:schemeClr>
        </a:solidFill>
        <a:effectLst/>
      </p:bgPr>
    </p:bg>
    <p:spTree>
      <p:nvGrpSpPr>
        <p:cNvPr id="1" name=""/>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6DB95207-97DC-81B9-D04C-9520E153F4F3}"/>
              </a:ext>
            </a:extLst>
          </p:cNvPr>
          <p:cNvSpPr>
            <a:spLocks noGrp="1"/>
          </p:cNvSpPr>
          <p:nvPr>
            <p:ph type="sldNum" sz="quarter" idx="4"/>
          </p:nvPr>
        </p:nvSpPr>
        <p:spPr>
          <a:xfrm>
            <a:off x="8794503" y="92309"/>
            <a:ext cx="3230880" cy="340870"/>
          </a:xfrm>
          <a:prstGeom prst="rect">
            <a:avLst/>
          </a:prstGeom>
        </p:spPr>
        <p:txBody>
          <a:bodyPr vert="horz" lIns="91440" tIns="45720" rIns="91440" bIns="45720" rtlCol="0" anchor="ctr"/>
          <a:lstStyle>
            <a:lvl1pPr algn="r">
              <a:defRPr sz="1000">
                <a:solidFill>
                  <a:schemeClr val="tx1"/>
                </a:solidFill>
              </a:defRPr>
            </a:lvl1pPr>
          </a:lstStyle>
          <a:p>
            <a:fld id="{0769BCD4-96F0-9B47-87F8-23D356D830A6}" type="slidenum">
              <a:rPr lang="sv-SE" smtClean="0"/>
              <a:pPr/>
              <a:t>‹#›</a:t>
            </a:fld>
            <a:endParaRPr lang="sv-SE" dirty="0"/>
          </a:p>
        </p:txBody>
      </p:sp>
      <p:pic>
        <p:nvPicPr>
          <p:cNvPr id="10" name="Bildobjekt 9">
            <a:extLst>
              <a:ext uri="{FF2B5EF4-FFF2-40B4-BE49-F238E27FC236}">
                <a16:creationId xmlns:a16="http://schemas.microsoft.com/office/drawing/2014/main" id="{4043A3FD-DCE2-9B7C-B640-BB9C431BC685}"/>
              </a:ext>
              <a:ext uri="{C183D7F6-B498-43B3-948B-1728B52AA6E4}">
                <adec:decorative xmlns:adec="http://schemas.microsoft.com/office/drawing/2017/decorative" val="1"/>
              </a:ext>
            </a:extLst>
          </p:cNvPr>
          <p:cNvPicPr>
            <a:picLocks noChangeAspect="1"/>
          </p:cNvPicPr>
          <p:nvPr userDrawn="1"/>
        </p:nvPicPr>
        <p:blipFill>
          <a:blip r:embed="rId8"/>
          <a:stretch>
            <a:fillRect/>
          </a:stretch>
        </p:blipFill>
        <p:spPr>
          <a:xfrm>
            <a:off x="278162" y="220508"/>
            <a:ext cx="1747774" cy="339966"/>
          </a:xfrm>
          <a:prstGeom prst="rect">
            <a:avLst/>
          </a:prstGeom>
        </p:spPr>
      </p:pic>
      <p:sp>
        <p:nvSpPr>
          <p:cNvPr id="4" name="Rektangel 3">
            <a:extLst>
              <a:ext uri="{FF2B5EF4-FFF2-40B4-BE49-F238E27FC236}">
                <a16:creationId xmlns:a16="http://schemas.microsoft.com/office/drawing/2014/main" id="{D68A41CD-AA95-7EAA-34DA-2872E4DF487A}"/>
              </a:ext>
              <a:ext uri="{C183D7F6-B498-43B3-948B-1728B52AA6E4}">
                <adec:decorative xmlns:adec="http://schemas.microsoft.com/office/drawing/2017/decorative" val="1"/>
              </a:ext>
            </a:extLst>
          </p:cNvPr>
          <p:cNvSpPr/>
          <p:nvPr userDrawn="1"/>
        </p:nvSpPr>
        <p:spPr>
          <a:xfrm>
            <a:off x="0" y="6419088"/>
            <a:ext cx="12192000" cy="438912"/>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textruta 4">
            <a:extLst>
              <a:ext uri="{FF2B5EF4-FFF2-40B4-BE49-F238E27FC236}">
                <a16:creationId xmlns:a16="http://schemas.microsoft.com/office/drawing/2014/main" id="{6E213926-AE25-6EEB-98F1-28ED4DAA0107}"/>
              </a:ext>
            </a:extLst>
          </p:cNvPr>
          <p:cNvSpPr txBox="1"/>
          <p:nvPr userDrawn="1"/>
        </p:nvSpPr>
        <p:spPr>
          <a:xfrm>
            <a:off x="575726" y="6461703"/>
            <a:ext cx="11291151" cy="2923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tab pos="3241675" algn="l"/>
                <a:tab pos="6572250" algn="l"/>
                <a:tab pos="9151938" algn="l"/>
              </a:tabLst>
              <a:defRPr/>
            </a:pPr>
            <a:r>
              <a:rPr lang="sv-SE" sz="1300" kern="1200" dirty="0">
                <a:solidFill>
                  <a:schemeClr val="bg1"/>
                </a:solidFill>
                <a:effectLst/>
                <a:latin typeface="+mn-lt"/>
                <a:ea typeface="+mn-ea"/>
                <a:cs typeface="+mn-cs"/>
              </a:rPr>
              <a:t>Stort sortiment av förbrukningsartiklar	Upphandling med sjukvårdskompetens	Trygga och testade produkter	Samverkan mellan regioner</a:t>
            </a:r>
          </a:p>
        </p:txBody>
      </p:sp>
      <p:pic>
        <p:nvPicPr>
          <p:cNvPr id="12" name="Bild 11">
            <a:extLst>
              <a:ext uri="{FF2B5EF4-FFF2-40B4-BE49-F238E27FC236}">
                <a16:creationId xmlns:a16="http://schemas.microsoft.com/office/drawing/2014/main" id="{4545AB11-F965-943D-5190-EBB087C0AA23}"/>
              </a:ext>
              <a:ext uri="{C183D7F6-B498-43B3-948B-1728B52AA6E4}">
                <adec:decorative xmlns:adec="http://schemas.microsoft.com/office/drawing/2017/decorative" val="1"/>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433599" y="6547173"/>
            <a:ext cx="184423" cy="150173"/>
          </a:xfrm>
          <a:prstGeom prst="rect">
            <a:avLst/>
          </a:prstGeom>
        </p:spPr>
      </p:pic>
      <p:sp>
        <p:nvSpPr>
          <p:cNvPr id="3" name="Platshållare för text 2">
            <a:extLst>
              <a:ext uri="{FF2B5EF4-FFF2-40B4-BE49-F238E27FC236}">
                <a16:creationId xmlns:a16="http://schemas.microsoft.com/office/drawing/2014/main" id="{FA3FC925-1E61-49C8-4572-B2219F58C8CA}"/>
              </a:ext>
            </a:extLst>
          </p:cNvPr>
          <p:cNvSpPr>
            <a:spLocks noGrp="1"/>
          </p:cNvSpPr>
          <p:nvPr>
            <p:ph type="body" idx="1"/>
          </p:nvPr>
        </p:nvSpPr>
        <p:spPr>
          <a:xfrm>
            <a:off x="838200" y="2399018"/>
            <a:ext cx="10515600" cy="3969385"/>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2" name="Platshållare för rubrik 1">
            <a:extLst>
              <a:ext uri="{FF2B5EF4-FFF2-40B4-BE49-F238E27FC236}">
                <a16:creationId xmlns:a16="http://schemas.microsoft.com/office/drawing/2014/main" id="{7DB8D8AC-5DDF-7BCC-B80B-0A51235BE06C}"/>
              </a:ext>
            </a:extLst>
          </p:cNvPr>
          <p:cNvSpPr>
            <a:spLocks noGrp="1"/>
          </p:cNvSpPr>
          <p:nvPr>
            <p:ph type="title"/>
          </p:nvPr>
        </p:nvSpPr>
        <p:spPr>
          <a:xfrm>
            <a:off x="838200" y="834501"/>
            <a:ext cx="10515600" cy="1295237"/>
          </a:xfrm>
          <a:prstGeom prst="rect">
            <a:avLst/>
          </a:prstGeom>
        </p:spPr>
        <p:txBody>
          <a:bodyPr vert="horz" lIns="91440" tIns="45720" rIns="91440" bIns="45720" rtlCol="0" anchor="b">
            <a:normAutofit/>
          </a:bodyPr>
          <a:lstStyle/>
          <a:p>
            <a:endParaRPr lang="sv-SE" dirty="0"/>
          </a:p>
        </p:txBody>
      </p:sp>
      <p:pic>
        <p:nvPicPr>
          <p:cNvPr id="19" name="Bild 18">
            <a:extLst>
              <a:ext uri="{FF2B5EF4-FFF2-40B4-BE49-F238E27FC236}">
                <a16:creationId xmlns:a16="http://schemas.microsoft.com/office/drawing/2014/main" id="{869C1A42-4EE2-9246-0902-5B49B4EA6EAF}"/>
              </a:ext>
              <a:ext uri="{C183D7F6-B498-43B3-948B-1728B52AA6E4}">
                <adec:decorative xmlns:adec="http://schemas.microsoft.com/office/drawing/2017/decorative" val="1"/>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3676797" y="6547173"/>
            <a:ext cx="184423" cy="150173"/>
          </a:xfrm>
          <a:prstGeom prst="rect">
            <a:avLst/>
          </a:prstGeom>
        </p:spPr>
      </p:pic>
      <p:pic>
        <p:nvPicPr>
          <p:cNvPr id="21" name="Bild 20">
            <a:extLst>
              <a:ext uri="{FF2B5EF4-FFF2-40B4-BE49-F238E27FC236}">
                <a16:creationId xmlns:a16="http://schemas.microsoft.com/office/drawing/2014/main" id="{DD70EAD6-6D32-A943-7ACB-AD01D40478E9}"/>
              </a:ext>
              <a:ext uri="{C183D7F6-B498-43B3-948B-1728B52AA6E4}">
                <adec:decorative xmlns:adec="http://schemas.microsoft.com/office/drawing/2017/decorative" val="1"/>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6995553" y="6547173"/>
            <a:ext cx="184423" cy="150173"/>
          </a:xfrm>
          <a:prstGeom prst="rect">
            <a:avLst/>
          </a:prstGeom>
        </p:spPr>
      </p:pic>
      <p:pic>
        <p:nvPicPr>
          <p:cNvPr id="22" name="Bild 21">
            <a:extLst>
              <a:ext uri="{FF2B5EF4-FFF2-40B4-BE49-F238E27FC236}">
                <a16:creationId xmlns:a16="http://schemas.microsoft.com/office/drawing/2014/main" id="{9E8F138E-1B2B-AC69-9E31-BD63828CAB23}"/>
              </a:ext>
              <a:ext uri="{C183D7F6-B498-43B3-948B-1728B52AA6E4}">
                <adec:decorative xmlns:adec="http://schemas.microsoft.com/office/drawing/2017/decorative" val="1"/>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9586701" y="6547173"/>
            <a:ext cx="184423" cy="150173"/>
          </a:xfrm>
          <a:prstGeom prst="rect">
            <a:avLst/>
          </a:prstGeom>
        </p:spPr>
      </p:pic>
      <p:pic>
        <p:nvPicPr>
          <p:cNvPr id="8" name="Bildobjekt 7">
            <a:extLst>
              <a:ext uri="{FF2B5EF4-FFF2-40B4-BE49-F238E27FC236}">
                <a16:creationId xmlns:a16="http://schemas.microsoft.com/office/drawing/2014/main" id="{D7A6BD58-2C86-91B3-636D-EA48BAEA76E8}"/>
              </a:ext>
              <a:ext uri="{C183D7F6-B498-43B3-948B-1728B52AA6E4}">
                <adec:decorative xmlns:adec="http://schemas.microsoft.com/office/drawing/2017/decorative" val="1"/>
              </a:ext>
            </a:extLst>
          </p:cNvPr>
          <p:cNvPicPr>
            <a:picLocks noChangeAspect="1"/>
          </p:cNvPicPr>
          <p:nvPr userDrawn="1"/>
        </p:nvPicPr>
        <p:blipFill>
          <a:blip r:embed="rId11">
            <a:alphaModFix amt="25000"/>
          </a:blip>
          <a:stretch>
            <a:fillRect/>
          </a:stretch>
        </p:blipFill>
        <p:spPr>
          <a:xfrm>
            <a:off x="10139439" y="4397388"/>
            <a:ext cx="1816441" cy="1803914"/>
          </a:xfrm>
          <a:prstGeom prst="rect">
            <a:avLst/>
          </a:prstGeom>
        </p:spPr>
      </p:pic>
    </p:spTree>
    <p:extLst>
      <p:ext uri="{BB962C8B-B14F-4D97-AF65-F5344CB8AC3E}">
        <p14:creationId xmlns:p14="http://schemas.microsoft.com/office/powerpoint/2010/main" val="62186024"/>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0" r:id="rId3"/>
    <p:sldLayoutId id="2147483659" r:id="rId4"/>
    <p:sldLayoutId id="2147483657" r:id="rId5"/>
    <p:sldLayoutId id="2147483655" r:id="rId6"/>
  </p:sldLayoutIdLst>
  <p:hf hdr="0" ftr="0" dt="0"/>
  <p:txStyles>
    <p:titleStyle>
      <a:lvl1pPr algn="l" defTabSz="914400" rtl="0" eaLnBrk="1" latinLnBrk="0" hangingPunct="1">
        <a:lnSpc>
          <a:spcPct val="100000"/>
        </a:lnSpc>
        <a:spcBef>
          <a:spcPct val="0"/>
        </a:spcBef>
        <a:buNone/>
        <a:defRPr sz="3200" kern="1200">
          <a:solidFill>
            <a:schemeClr val="tx1"/>
          </a:solidFill>
          <a:latin typeface="Georgia" panose="02040502050405020303" pitchFamily="18" charset="0"/>
          <a:ea typeface="+mj-ea"/>
          <a:cs typeface="+mj-cs"/>
        </a:defRPr>
      </a:lvl1pPr>
    </p:titleStyle>
    <p:bodyStyle>
      <a:lvl1pPr marL="228600" indent="-228600" algn="l" defTabSz="914400" rtl="0" eaLnBrk="1" latinLnBrk="0" hangingPunct="1">
        <a:lnSpc>
          <a:spcPct val="110000"/>
        </a:lnSpc>
        <a:spcBef>
          <a:spcPts val="500"/>
        </a:spcBef>
        <a:spcAft>
          <a:spcPts val="500"/>
        </a:spcAft>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spcAft>
          <a:spcPts val="500"/>
        </a:spcAft>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spcAft>
          <a:spcPts val="500"/>
        </a:spcAft>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spcAft>
          <a:spcPts val="500"/>
        </a:spcAft>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spcAft>
          <a:spcPts val="500"/>
        </a:spcAft>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3">
            <a:alpha val="25000"/>
          </a:schemeClr>
        </a:solidFill>
        <a:effectLst/>
      </p:bgPr>
    </p:bg>
    <p:spTree>
      <p:nvGrpSpPr>
        <p:cNvPr id="1" name=""/>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6DB95207-97DC-81B9-D04C-9520E153F4F3}"/>
              </a:ext>
            </a:extLst>
          </p:cNvPr>
          <p:cNvSpPr>
            <a:spLocks noGrp="1"/>
          </p:cNvSpPr>
          <p:nvPr>
            <p:ph type="sldNum" sz="quarter" idx="4"/>
          </p:nvPr>
        </p:nvSpPr>
        <p:spPr>
          <a:xfrm>
            <a:off x="8794503" y="92309"/>
            <a:ext cx="3230880" cy="340870"/>
          </a:xfrm>
          <a:prstGeom prst="rect">
            <a:avLst/>
          </a:prstGeom>
        </p:spPr>
        <p:txBody>
          <a:bodyPr vert="horz" lIns="91440" tIns="45720" rIns="91440" bIns="45720" rtlCol="0" anchor="ctr"/>
          <a:lstStyle>
            <a:lvl1pPr algn="r">
              <a:defRPr sz="1000">
                <a:solidFill>
                  <a:schemeClr val="tx1"/>
                </a:solidFill>
              </a:defRPr>
            </a:lvl1pPr>
          </a:lstStyle>
          <a:p>
            <a:fld id="{0769BCD4-96F0-9B47-87F8-23D356D830A6}" type="slidenum">
              <a:rPr lang="sv-SE" smtClean="0"/>
              <a:pPr/>
              <a:t>‹#›</a:t>
            </a:fld>
            <a:endParaRPr lang="sv-SE" dirty="0"/>
          </a:p>
        </p:txBody>
      </p:sp>
      <p:pic>
        <p:nvPicPr>
          <p:cNvPr id="10" name="Bildobjekt 9">
            <a:extLst>
              <a:ext uri="{FF2B5EF4-FFF2-40B4-BE49-F238E27FC236}">
                <a16:creationId xmlns:a16="http://schemas.microsoft.com/office/drawing/2014/main" id="{4043A3FD-DCE2-9B7C-B640-BB9C431BC685}"/>
              </a:ext>
              <a:ext uri="{C183D7F6-B498-43B3-948B-1728B52AA6E4}">
                <adec:decorative xmlns:adec="http://schemas.microsoft.com/office/drawing/2017/decorative" val="1"/>
              </a:ext>
            </a:extLst>
          </p:cNvPr>
          <p:cNvPicPr>
            <a:picLocks noChangeAspect="1"/>
          </p:cNvPicPr>
          <p:nvPr userDrawn="1"/>
        </p:nvPicPr>
        <p:blipFill>
          <a:blip r:embed="rId5"/>
          <a:stretch>
            <a:fillRect/>
          </a:stretch>
        </p:blipFill>
        <p:spPr>
          <a:xfrm>
            <a:off x="278162" y="220508"/>
            <a:ext cx="1747774" cy="339966"/>
          </a:xfrm>
          <a:prstGeom prst="rect">
            <a:avLst/>
          </a:prstGeom>
        </p:spPr>
      </p:pic>
      <p:sp>
        <p:nvSpPr>
          <p:cNvPr id="4" name="Rektangel 3">
            <a:extLst>
              <a:ext uri="{FF2B5EF4-FFF2-40B4-BE49-F238E27FC236}">
                <a16:creationId xmlns:a16="http://schemas.microsoft.com/office/drawing/2014/main" id="{D68A41CD-AA95-7EAA-34DA-2872E4DF487A}"/>
              </a:ext>
              <a:ext uri="{C183D7F6-B498-43B3-948B-1728B52AA6E4}">
                <adec:decorative xmlns:adec="http://schemas.microsoft.com/office/drawing/2017/decorative" val="1"/>
              </a:ext>
            </a:extLst>
          </p:cNvPr>
          <p:cNvSpPr/>
          <p:nvPr userDrawn="1"/>
        </p:nvSpPr>
        <p:spPr>
          <a:xfrm>
            <a:off x="0" y="6419088"/>
            <a:ext cx="12192000" cy="438912"/>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textruta 4">
            <a:extLst>
              <a:ext uri="{FF2B5EF4-FFF2-40B4-BE49-F238E27FC236}">
                <a16:creationId xmlns:a16="http://schemas.microsoft.com/office/drawing/2014/main" id="{6E213926-AE25-6EEB-98F1-28ED4DAA0107}"/>
              </a:ext>
            </a:extLst>
          </p:cNvPr>
          <p:cNvSpPr txBox="1"/>
          <p:nvPr userDrawn="1"/>
        </p:nvSpPr>
        <p:spPr>
          <a:xfrm>
            <a:off x="575726" y="6461703"/>
            <a:ext cx="11291151" cy="2923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tab pos="3241675" algn="l"/>
                <a:tab pos="6572250" algn="l"/>
                <a:tab pos="9151938" algn="l"/>
              </a:tabLst>
              <a:defRPr/>
            </a:pPr>
            <a:r>
              <a:rPr lang="sv-SE" sz="1300" kern="1200" dirty="0">
                <a:solidFill>
                  <a:schemeClr val="bg1"/>
                </a:solidFill>
                <a:effectLst/>
                <a:latin typeface="+mn-lt"/>
                <a:ea typeface="+mn-ea"/>
                <a:cs typeface="+mn-cs"/>
              </a:rPr>
              <a:t>Stort sortiment av förbrukningsartiklar	Upphandling med sjukvårdskompetens	Trygga och testade produkter	Samverkan mellan regioner</a:t>
            </a:r>
          </a:p>
        </p:txBody>
      </p:sp>
      <p:pic>
        <p:nvPicPr>
          <p:cNvPr id="12" name="Bild 11">
            <a:extLst>
              <a:ext uri="{FF2B5EF4-FFF2-40B4-BE49-F238E27FC236}">
                <a16:creationId xmlns:a16="http://schemas.microsoft.com/office/drawing/2014/main" id="{4545AB11-F965-943D-5190-EBB087C0AA23}"/>
              </a:ext>
              <a:ext uri="{C183D7F6-B498-43B3-948B-1728B52AA6E4}">
                <adec:decorative xmlns:adec="http://schemas.microsoft.com/office/drawing/2017/decorative" val="1"/>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433599" y="6547173"/>
            <a:ext cx="184423" cy="150173"/>
          </a:xfrm>
          <a:prstGeom prst="rect">
            <a:avLst/>
          </a:prstGeom>
        </p:spPr>
      </p:pic>
      <p:sp>
        <p:nvSpPr>
          <p:cNvPr id="3" name="Platshållare för text 2">
            <a:extLst>
              <a:ext uri="{FF2B5EF4-FFF2-40B4-BE49-F238E27FC236}">
                <a16:creationId xmlns:a16="http://schemas.microsoft.com/office/drawing/2014/main" id="{FA3FC925-1E61-49C8-4572-B2219F58C8CA}"/>
              </a:ext>
            </a:extLst>
          </p:cNvPr>
          <p:cNvSpPr>
            <a:spLocks noGrp="1"/>
          </p:cNvSpPr>
          <p:nvPr>
            <p:ph type="body" idx="1"/>
          </p:nvPr>
        </p:nvSpPr>
        <p:spPr>
          <a:xfrm>
            <a:off x="838200" y="2399018"/>
            <a:ext cx="10515600" cy="3969385"/>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2" name="Platshållare för rubrik 1">
            <a:extLst>
              <a:ext uri="{FF2B5EF4-FFF2-40B4-BE49-F238E27FC236}">
                <a16:creationId xmlns:a16="http://schemas.microsoft.com/office/drawing/2014/main" id="{7DB8D8AC-5DDF-7BCC-B80B-0A51235BE06C}"/>
              </a:ext>
            </a:extLst>
          </p:cNvPr>
          <p:cNvSpPr>
            <a:spLocks noGrp="1"/>
          </p:cNvSpPr>
          <p:nvPr>
            <p:ph type="title"/>
          </p:nvPr>
        </p:nvSpPr>
        <p:spPr>
          <a:xfrm>
            <a:off x="838200" y="834501"/>
            <a:ext cx="10515600" cy="1295237"/>
          </a:xfrm>
          <a:prstGeom prst="rect">
            <a:avLst/>
          </a:prstGeom>
        </p:spPr>
        <p:txBody>
          <a:bodyPr vert="horz" lIns="91440" tIns="45720" rIns="91440" bIns="45720" rtlCol="0" anchor="b">
            <a:normAutofit/>
          </a:bodyPr>
          <a:lstStyle/>
          <a:p>
            <a:endParaRPr lang="sv-SE" dirty="0"/>
          </a:p>
        </p:txBody>
      </p:sp>
      <p:pic>
        <p:nvPicPr>
          <p:cNvPr id="19" name="Bild 18">
            <a:extLst>
              <a:ext uri="{FF2B5EF4-FFF2-40B4-BE49-F238E27FC236}">
                <a16:creationId xmlns:a16="http://schemas.microsoft.com/office/drawing/2014/main" id="{869C1A42-4EE2-9246-0902-5B49B4EA6EAF}"/>
              </a:ext>
              <a:ext uri="{C183D7F6-B498-43B3-948B-1728B52AA6E4}">
                <adec:decorative xmlns:adec="http://schemas.microsoft.com/office/drawing/2017/decorative" val="1"/>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3676797" y="6547173"/>
            <a:ext cx="184423" cy="150173"/>
          </a:xfrm>
          <a:prstGeom prst="rect">
            <a:avLst/>
          </a:prstGeom>
        </p:spPr>
      </p:pic>
      <p:pic>
        <p:nvPicPr>
          <p:cNvPr id="21" name="Bild 20">
            <a:extLst>
              <a:ext uri="{FF2B5EF4-FFF2-40B4-BE49-F238E27FC236}">
                <a16:creationId xmlns:a16="http://schemas.microsoft.com/office/drawing/2014/main" id="{DD70EAD6-6D32-A943-7ACB-AD01D40478E9}"/>
              </a:ext>
              <a:ext uri="{C183D7F6-B498-43B3-948B-1728B52AA6E4}">
                <adec:decorative xmlns:adec="http://schemas.microsoft.com/office/drawing/2017/decorative" val="1"/>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995553" y="6547173"/>
            <a:ext cx="184423" cy="150173"/>
          </a:xfrm>
          <a:prstGeom prst="rect">
            <a:avLst/>
          </a:prstGeom>
        </p:spPr>
      </p:pic>
      <p:pic>
        <p:nvPicPr>
          <p:cNvPr id="22" name="Bild 21">
            <a:extLst>
              <a:ext uri="{FF2B5EF4-FFF2-40B4-BE49-F238E27FC236}">
                <a16:creationId xmlns:a16="http://schemas.microsoft.com/office/drawing/2014/main" id="{9E8F138E-1B2B-AC69-9E31-BD63828CAB23}"/>
              </a:ext>
              <a:ext uri="{C183D7F6-B498-43B3-948B-1728B52AA6E4}">
                <adec:decorative xmlns:adec="http://schemas.microsoft.com/office/drawing/2017/decorative" val="1"/>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9586701" y="6547173"/>
            <a:ext cx="184423" cy="150173"/>
          </a:xfrm>
          <a:prstGeom prst="rect">
            <a:avLst/>
          </a:prstGeom>
        </p:spPr>
      </p:pic>
      <p:pic>
        <p:nvPicPr>
          <p:cNvPr id="7" name="Bildobjekt 6">
            <a:extLst>
              <a:ext uri="{FF2B5EF4-FFF2-40B4-BE49-F238E27FC236}">
                <a16:creationId xmlns:a16="http://schemas.microsoft.com/office/drawing/2014/main" id="{67001D39-4B57-4599-108E-C4FAC02341DD}"/>
              </a:ext>
              <a:ext uri="{C183D7F6-B498-43B3-948B-1728B52AA6E4}">
                <adec:decorative xmlns:adec="http://schemas.microsoft.com/office/drawing/2017/decorative" val="1"/>
              </a:ext>
            </a:extLst>
          </p:cNvPr>
          <p:cNvPicPr>
            <a:picLocks noChangeAspect="1"/>
          </p:cNvPicPr>
          <p:nvPr userDrawn="1"/>
        </p:nvPicPr>
        <p:blipFill>
          <a:blip r:embed="rId8">
            <a:extLst>
              <a:ext uri="{96DAC541-7B7A-43D3-8B79-37D633B846F1}">
                <asvg:svgBlip xmlns:asvg="http://schemas.microsoft.com/office/drawing/2016/SVG/main" r:embed="rId9"/>
              </a:ext>
            </a:extLst>
          </a:blip>
          <a:srcRect/>
          <a:stretch/>
        </p:blipFill>
        <p:spPr>
          <a:xfrm>
            <a:off x="10145702" y="4397388"/>
            <a:ext cx="1803914" cy="1803914"/>
          </a:xfrm>
          <a:prstGeom prst="rect">
            <a:avLst/>
          </a:prstGeom>
        </p:spPr>
      </p:pic>
    </p:spTree>
    <p:extLst>
      <p:ext uri="{BB962C8B-B14F-4D97-AF65-F5344CB8AC3E}">
        <p14:creationId xmlns:p14="http://schemas.microsoft.com/office/powerpoint/2010/main" val="300215213"/>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Lst>
  <p:hf hdr="0" ftr="0" dt="0"/>
  <p:txStyles>
    <p:titleStyle>
      <a:lvl1pPr algn="l" defTabSz="914400" rtl="0" eaLnBrk="1" latinLnBrk="0" hangingPunct="1">
        <a:lnSpc>
          <a:spcPct val="100000"/>
        </a:lnSpc>
        <a:spcBef>
          <a:spcPct val="0"/>
        </a:spcBef>
        <a:buNone/>
        <a:defRPr sz="3200" kern="1200">
          <a:solidFill>
            <a:schemeClr val="tx1"/>
          </a:solidFill>
          <a:latin typeface="Georgia" panose="02040502050405020303" pitchFamily="18" charset="0"/>
          <a:ea typeface="+mj-ea"/>
          <a:cs typeface="+mj-cs"/>
        </a:defRPr>
      </a:lvl1pPr>
    </p:titleStyle>
    <p:bodyStyle>
      <a:lvl1pPr marL="228600" indent="-228600" algn="l" defTabSz="914400" rtl="0" eaLnBrk="1" latinLnBrk="0" hangingPunct="1">
        <a:lnSpc>
          <a:spcPct val="110000"/>
        </a:lnSpc>
        <a:spcBef>
          <a:spcPts val="500"/>
        </a:spcBef>
        <a:spcAft>
          <a:spcPts val="500"/>
        </a:spcAft>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spcAft>
          <a:spcPts val="500"/>
        </a:spcAft>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spcAft>
          <a:spcPts val="500"/>
        </a:spcAft>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spcAft>
          <a:spcPts val="500"/>
        </a:spcAft>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spcAft>
          <a:spcPts val="500"/>
        </a:spcAft>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6DB95207-97DC-81B9-D04C-9520E153F4F3}"/>
              </a:ext>
            </a:extLst>
          </p:cNvPr>
          <p:cNvSpPr>
            <a:spLocks noGrp="1"/>
          </p:cNvSpPr>
          <p:nvPr>
            <p:ph type="sldNum" sz="quarter" idx="4"/>
          </p:nvPr>
        </p:nvSpPr>
        <p:spPr>
          <a:xfrm>
            <a:off x="8794503" y="92309"/>
            <a:ext cx="3230880" cy="340870"/>
          </a:xfrm>
          <a:prstGeom prst="rect">
            <a:avLst/>
          </a:prstGeom>
        </p:spPr>
        <p:txBody>
          <a:bodyPr vert="horz" lIns="91440" tIns="45720" rIns="91440" bIns="45720" rtlCol="0" anchor="ctr"/>
          <a:lstStyle>
            <a:lvl1pPr algn="r">
              <a:defRPr sz="1000">
                <a:solidFill>
                  <a:schemeClr val="tx1"/>
                </a:solidFill>
              </a:defRPr>
            </a:lvl1pPr>
          </a:lstStyle>
          <a:p>
            <a:fld id="{0769BCD4-96F0-9B47-87F8-23D356D830A6}" type="slidenum">
              <a:rPr lang="sv-SE" smtClean="0"/>
              <a:pPr/>
              <a:t>‹#›</a:t>
            </a:fld>
            <a:endParaRPr lang="sv-SE" dirty="0"/>
          </a:p>
        </p:txBody>
      </p:sp>
      <p:pic>
        <p:nvPicPr>
          <p:cNvPr id="10" name="Bildobjekt 9">
            <a:extLst>
              <a:ext uri="{FF2B5EF4-FFF2-40B4-BE49-F238E27FC236}">
                <a16:creationId xmlns:a16="http://schemas.microsoft.com/office/drawing/2014/main" id="{4043A3FD-DCE2-9B7C-B640-BB9C431BC685}"/>
              </a:ext>
              <a:ext uri="{C183D7F6-B498-43B3-948B-1728B52AA6E4}">
                <adec:decorative xmlns:adec="http://schemas.microsoft.com/office/drawing/2017/decorative" val="1"/>
              </a:ext>
            </a:extLst>
          </p:cNvPr>
          <p:cNvPicPr>
            <a:picLocks noChangeAspect="1"/>
          </p:cNvPicPr>
          <p:nvPr userDrawn="1"/>
        </p:nvPicPr>
        <p:blipFill>
          <a:blip r:embed="rId5"/>
          <a:stretch>
            <a:fillRect/>
          </a:stretch>
        </p:blipFill>
        <p:spPr>
          <a:xfrm>
            <a:off x="278162" y="220508"/>
            <a:ext cx="1747774" cy="339966"/>
          </a:xfrm>
          <a:prstGeom prst="rect">
            <a:avLst/>
          </a:prstGeom>
        </p:spPr>
      </p:pic>
      <p:sp>
        <p:nvSpPr>
          <p:cNvPr id="4" name="Rektangel 3">
            <a:extLst>
              <a:ext uri="{FF2B5EF4-FFF2-40B4-BE49-F238E27FC236}">
                <a16:creationId xmlns:a16="http://schemas.microsoft.com/office/drawing/2014/main" id="{D68A41CD-AA95-7EAA-34DA-2872E4DF487A}"/>
              </a:ext>
              <a:ext uri="{C183D7F6-B498-43B3-948B-1728B52AA6E4}">
                <adec:decorative xmlns:adec="http://schemas.microsoft.com/office/drawing/2017/decorative" val="1"/>
              </a:ext>
            </a:extLst>
          </p:cNvPr>
          <p:cNvSpPr/>
          <p:nvPr userDrawn="1"/>
        </p:nvSpPr>
        <p:spPr>
          <a:xfrm>
            <a:off x="0" y="6419088"/>
            <a:ext cx="12192000" cy="438912"/>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textruta 4">
            <a:extLst>
              <a:ext uri="{FF2B5EF4-FFF2-40B4-BE49-F238E27FC236}">
                <a16:creationId xmlns:a16="http://schemas.microsoft.com/office/drawing/2014/main" id="{6E213926-AE25-6EEB-98F1-28ED4DAA0107}"/>
              </a:ext>
            </a:extLst>
          </p:cNvPr>
          <p:cNvSpPr txBox="1"/>
          <p:nvPr userDrawn="1"/>
        </p:nvSpPr>
        <p:spPr>
          <a:xfrm>
            <a:off x="575726" y="6461703"/>
            <a:ext cx="11291151" cy="2923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tab pos="3241675" algn="l"/>
                <a:tab pos="6572250" algn="l"/>
                <a:tab pos="9151938" algn="l"/>
              </a:tabLst>
              <a:defRPr/>
            </a:pPr>
            <a:r>
              <a:rPr lang="sv-SE" sz="1300" kern="1200" dirty="0">
                <a:solidFill>
                  <a:schemeClr val="bg1"/>
                </a:solidFill>
                <a:effectLst/>
                <a:latin typeface="+mn-lt"/>
                <a:ea typeface="+mn-ea"/>
                <a:cs typeface="+mn-cs"/>
              </a:rPr>
              <a:t>Stort sortiment av förbrukningsartiklar	Upphandling med sjukvårdskompetens	Trygga och testade produkter	Samverkan mellan regioner</a:t>
            </a:r>
          </a:p>
        </p:txBody>
      </p:sp>
      <p:pic>
        <p:nvPicPr>
          <p:cNvPr id="12" name="Bild 11">
            <a:extLst>
              <a:ext uri="{FF2B5EF4-FFF2-40B4-BE49-F238E27FC236}">
                <a16:creationId xmlns:a16="http://schemas.microsoft.com/office/drawing/2014/main" id="{4545AB11-F965-943D-5190-EBB087C0AA23}"/>
              </a:ext>
              <a:ext uri="{C183D7F6-B498-43B3-948B-1728B52AA6E4}">
                <adec:decorative xmlns:adec="http://schemas.microsoft.com/office/drawing/2017/decorative" val="1"/>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433599" y="6547173"/>
            <a:ext cx="184423" cy="150173"/>
          </a:xfrm>
          <a:prstGeom prst="rect">
            <a:avLst/>
          </a:prstGeom>
        </p:spPr>
      </p:pic>
      <p:sp>
        <p:nvSpPr>
          <p:cNvPr id="3" name="Platshållare för text 2">
            <a:extLst>
              <a:ext uri="{FF2B5EF4-FFF2-40B4-BE49-F238E27FC236}">
                <a16:creationId xmlns:a16="http://schemas.microsoft.com/office/drawing/2014/main" id="{FA3FC925-1E61-49C8-4572-B2219F58C8CA}"/>
              </a:ext>
            </a:extLst>
          </p:cNvPr>
          <p:cNvSpPr>
            <a:spLocks noGrp="1"/>
          </p:cNvSpPr>
          <p:nvPr>
            <p:ph type="body" idx="1"/>
          </p:nvPr>
        </p:nvSpPr>
        <p:spPr>
          <a:xfrm>
            <a:off x="838200" y="2399018"/>
            <a:ext cx="10515600" cy="3969385"/>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2" name="Platshållare för rubrik 1">
            <a:extLst>
              <a:ext uri="{FF2B5EF4-FFF2-40B4-BE49-F238E27FC236}">
                <a16:creationId xmlns:a16="http://schemas.microsoft.com/office/drawing/2014/main" id="{7DB8D8AC-5DDF-7BCC-B80B-0A51235BE06C}"/>
              </a:ext>
            </a:extLst>
          </p:cNvPr>
          <p:cNvSpPr>
            <a:spLocks noGrp="1"/>
          </p:cNvSpPr>
          <p:nvPr>
            <p:ph type="title"/>
          </p:nvPr>
        </p:nvSpPr>
        <p:spPr>
          <a:xfrm>
            <a:off x="838200" y="834501"/>
            <a:ext cx="10515600" cy="1295237"/>
          </a:xfrm>
          <a:prstGeom prst="rect">
            <a:avLst/>
          </a:prstGeom>
        </p:spPr>
        <p:txBody>
          <a:bodyPr vert="horz" lIns="91440" tIns="45720" rIns="91440" bIns="45720" rtlCol="0" anchor="b">
            <a:normAutofit/>
          </a:bodyPr>
          <a:lstStyle/>
          <a:p>
            <a:endParaRPr lang="sv-SE" dirty="0"/>
          </a:p>
        </p:txBody>
      </p:sp>
      <p:pic>
        <p:nvPicPr>
          <p:cNvPr id="19" name="Bild 18">
            <a:extLst>
              <a:ext uri="{FF2B5EF4-FFF2-40B4-BE49-F238E27FC236}">
                <a16:creationId xmlns:a16="http://schemas.microsoft.com/office/drawing/2014/main" id="{869C1A42-4EE2-9246-0902-5B49B4EA6EAF}"/>
              </a:ext>
              <a:ext uri="{C183D7F6-B498-43B3-948B-1728B52AA6E4}">
                <adec:decorative xmlns:adec="http://schemas.microsoft.com/office/drawing/2017/decorative" val="1"/>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3676797" y="6547173"/>
            <a:ext cx="184423" cy="150173"/>
          </a:xfrm>
          <a:prstGeom prst="rect">
            <a:avLst/>
          </a:prstGeom>
        </p:spPr>
      </p:pic>
      <p:pic>
        <p:nvPicPr>
          <p:cNvPr id="21" name="Bild 20">
            <a:extLst>
              <a:ext uri="{FF2B5EF4-FFF2-40B4-BE49-F238E27FC236}">
                <a16:creationId xmlns:a16="http://schemas.microsoft.com/office/drawing/2014/main" id="{DD70EAD6-6D32-A943-7ACB-AD01D40478E9}"/>
              </a:ext>
              <a:ext uri="{C183D7F6-B498-43B3-948B-1728B52AA6E4}">
                <adec:decorative xmlns:adec="http://schemas.microsoft.com/office/drawing/2017/decorative" val="1"/>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995553" y="6547173"/>
            <a:ext cx="184423" cy="150173"/>
          </a:xfrm>
          <a:prstGeom prst="rect">
            <a:avLst/>
          </a:prstGeom>
        </p:spPr>
      </p:pic>
      <p:pic>
        <p:nvPicPr>
          <p:cNvPr id="22" name="Bild 21">
            <a:extLst>
              <a:ext uri="{FF2B5EF4-FFF2-40B4-BE49-F238E27FC236}">
                <a16:creationId xmlns:a16="http://schemas.microsoft.com/office/drawing/2014/main" id="{9E8F138E-1B2B-AC69-9E31-BD63828CAB23}"/>
              </a:ext>
              <a:ext uri="{C183D7F6-B498-43B3-948B-1728B52AA6E4}">
                <adec:decorative xmlns:adec="http://schemas.microsoft.com/office/drawing/2017/decorative" val="1"/>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9586701" y="6547173"/>
            <a:ext cx="184423" cy="150173"/>
          </a:xfrm>
          <a:prstGeom prst="rect">
            <a:avLst/>
          </a:prstGeom>
        </p:spPr>
      </p:pic>
      <p:pic>
        <p:nvPicPr>
          <p:cNvPr id="7" name="Bildobjekt 6">
            <a:extLst>
              <a:ext uri="{FF2B5EF4-FFF2-40B4-BE49-F238E27FC236}">
                <a16:creationId xmlns:a16="http://schemas.microsoft.com/office/drawing/2014/main" id="{1CEDFC8A-DA6D-FABC-AB8D-818E3A16B573}"/>
              </a:ext>
              <a:ext uri="{C183D7F6-B498-43B3-948B-1728B52AA6E4}">
                <adec:decorative xmlns:adec="http://schemas.microsoft.com/office/drawing/2017/decorative" val="1"/>
              </a:ext>
            </a:extLst>
          </p:cNvPr>
          <p:cNvPicPr>
            <a:picLocks noChangeAspect="1"/>
          </p:cNvPicPr>
          <p:nvPr userDrawn="1"/>
        </p:nvPicPr>
        <p:blipFill>
          <a:blip r:embed="rId8">
            <a:extLst>
              <a:ext uri="{96DAC541-7B7A-43D3-8B79-37D633B846F1}">
                <asvg:svgBlip xmlns:asvg="http://schemas.microsoft.com/office/drawing/2016/SVG/main" r:embed="rId9"/>
              </a:ext>
            </a:extLst>
          </a:blip>
          <a:srcRect/>
          <a:stretch/>
        </p:blipFill>
        <p:spPr>
          <a:xfrm>
            <a:off x="10135428" y="4387114"/>
            <a:ext cx="1803914" cy="1803914"/>
          </a:xfrm>
          <a:prstGeom prst="rect">
            <a:avLst/>
          </a:prstGeom>
        </p:spPr>
      </p:pic>
    </p:spTree>
    <p:extLst>
      <p:ext uri="{BB962C8B-B14F-4D97-AF65-F5344CB8AC3E}">
        <p14:creationId xmlns:p14="http://schemas.microsoft.com/office/powerpoint/2010/main" val="11049189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hf hdr="0" ftr="0" dt="0"/>
  <p:txStyles>
    <p:titleStyle>
      <a:lvl1pPr algn="l" defTabSz="914400" rtl="0" eaLnBrk="1" latinLnBrk="0" hangingPunct="1">
        <a:lnSpc>
          <a:spcPct val="100000"/>
        </a:lnSpc>
        <a:spcBef>
          <a:spcPct val="0"/>
        </a:spcBef>
        <a:buNone/>
        <a:defRPr sz="3200" kern="1200">
          <a:solidFill>
            <a:schemeClr val="tx1"/>
          </a:solidFill>
          <a:latin typeface="Georgia" panose="02040502050405020303" pitchFamily="18" charset="0"/>
          <a:ea typeface="+mj-ea"/>
          <a:cs typeface="+mj-cs"/>
        </a:defRPr>
      </a:lvl1pPr>
    </p:titleStyle>
    <p:bodyStyle>
      <a:lvl1pPr marL="228600" indent="-228600" algn="l" defTabSz="914400" rtl="0" eaLnBrk="1" latinLnBrk="0" hangingPunct="1">
        <a:lnSpc>
          <a:spcPct val="110000"/>
        </a:lnSpc>
        <a:spcBef>
          <a:spcPts val="500"/>
        </a:spcBef>
        <a:spcAft>
          <a:spcPts val="500"/>
        </a:spcAft>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spcAft>
          <a:spcPts val="500"/>
        </a:spcAft>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spcAft>
          <a:spcPts val="500"/>
        </a:spcAft>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spcAft>
          <a:spcPts val="500"/>
        </a:spcAft>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spcAft>
          <a:spcPts val="500"/>
        </a:spcAft>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5">
            <a:lumMod val="20000"/>
            <a:lumOff val="80000"/>
            <a:alpha val="50000"/>
          </a:schemeClr>
        </a:solidFill>
        <a:effectLst/>
      </p:bgPr>
    </p:bg>
    <p:spTree>
      <p:nvGrpSpPr>
        <p:cNvPr id="1" name=""/>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6DB95207-97DC-81B9-D04C-9520E153F4F3}"/>
              </a:ext>
            </a:extLst>
          </p:cNvPr>
          <p:cNvSpPr>
            <a:spLocks noGrp="1"/>
          </p:cNvSpPr>
          <p:nvPr>
            <p:ph type="sldNum" sz="quarter" idx="4"/>
          </p:nvPr>
        </p:nvSpPr>
        <p:spPr>
          <a:xfrm>
            <a:off x="8794503" y="92309"/>
            <a:ext cx="3230880" cy="340870"/>
          </a:xfrm>
          <a:prstGeom prst="rect">
            <a:avLst/>
          </a:prstGeom>
        </p:spPr>
        <p:txBody>
          <a:bodyPr vert="horz" lIns="91440" tIns="45720" rIns="91440" bIns="45720" rtlCol="0" anchor="ctr"/>
          <a:lstStyle>
            <a:lvl1pPr algn="r">
              <a:defRPr sz="1000">
                <a:solidFill>
                  <a:schemeClr val="tx1"/>
                </a:solidFill>
              </a:defRPr>
            </a:lvl1pPr>
          </a:lstStyle>
          <a:p>
            <a:fld id="{0769BCD4-96F0-9B47-87F8-23D356D830A6}" type="slidenum">
              <a:rPr lang="sv-SE" smtClean="0"/>
              <a:pPr/>
              <a:t>‹#›</a:t>
            </a:fld>
            <a:endParaRPr lang="sv-SE" dirty="0"/>
          </a:p>
        </p:txBody>
      </p:sp>
      <p:pic>
        <p:nvPicPr>
          <p:cNvPr id="10" name="Bildobjekt 9">
            <a:extLst>
              <a:ext uri="{FF2B5EF4-FFF2-40B4-BE49-F238E27FC236}">
                <a16:creationId xmlns:a16="http://schemas.microsoft.com/office/drawing/2014/main" id="{4043A3FD-DCE2-9B7C-B640-BB9C431BC685}"/>
              </a:ext>
              <a:ext uri="{C183D7F6-B498-43B3-948B-1728B52AA6E4}">
                <adec:decorative xmlns:adec="http://schemas.microsoft.com/office/drawing/2017/decorative" val="1"/>
              </a:ext>
            </a:extLst>
          </p:cNvPr>
          <p:cNvPicPr>
            <a:picLocks noChangeAspect="1"/>
          </p:cNvPicPr>
          <p:nvPr userDrawn="1"/>
        </p:nvPicPr>
        <p:blipFill>
          <a:blip r:embed="rId5"/>
          <a:stretch>
            <a:fillRect/>
          </a:stretch>
        </p:blipFill>
        <p:spPr>
          <a:xfrm>
            <a:off x="278162" y="220508"/>
            <a:ext cx="1747774" cy="339966"/>
          </a:xfrm>
          <a:prstGeom prst="rect">
            <a:avLst/>
          </a:prstGeom>
        </p:spPr>
      </p:pic>
      <p:sp>
        <p:nvSpPr>
          <p:cNvPr id="4" name="Rektangel 3">
            <a:extLst>
              <a:ext uri="{FF2B5EF4-FFF2-40B4-BE49-F238E27FC236}">
                <a16:creationId xmlns:a16="http://schemas.microsoft.com/office/drawing/2014/main" id="{D68A41CD-AA95-7EAA-34DA-2872E4DF487A}"/>
              </a:ext>
              <a:ext uri="{C183D7F6-B498-43B3-948B-1728B52AA6E4}">
                <adec:decorative xmlns:adec="http://schemas.microsoft.com/office/drawing/2017/decorative" val="1"/>
              </a:ext>
            </a:extLst>
          </p:cNvPr>
          <p:cNvSpPr/>
          <p:nvPr userDrawn="1"/>
        </p:nvSpPr>
        <p:spPr>
          <a:xfrm>
            <a:off x="0" y="6419088"/>
            <a:ext cx="12192000" cy="438912"/>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textruta 4">
            <a:extLst>
              <a:ext uri="{FF2B5EF4-FFF2-40B4-BE49-F238E27FC236}">
                <a16:creationId xmlns:a16="http://schemas.microsoft.com/office/drawing/2014/main" id="{6E213926-AE25-6EEB-98F1-28ED4DAA0107}"/>
              </a:ext>
            </a:extLst>
          </p:cNvPr>
          <p:cNvSpPr txBox="1"/>
          <p:nvPr userDrawn="1"/>
        </p:nvSpPr>
        <p:spPr>
          <a:xfrm>
            <a:off x="575726" y="6461703"/>
            <a:ext cx="11291151" cy="2923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tab pos="3241675" algn="l"/>
                <a:tab pos="6572250" algn="l"/>
                <a:tab pos="9151938" algn="l"/>
              </a:tabLst>
              <a:defRPr/>
            </a:pPr>
            <a:r>
              <a:rPr lang="sv-SE" sz="1300" kern="1200" dirty="0">
                <a:solidFill>
                  <a:schemeClr val="bg1"/>
                </a:solidFill>
                <a:effectLst/>
                <a:latin typeface="+mn-lt"/>
                <a:ea typeface="+mn-ea"/>
                <a:cs typeface="+mn-cs"/>
              </a:rPr>
              <a:t>Stort sortiment av förbrukningsartiklar	Upphandling med sjukvårdskompetens	Trygga och testade produkter	Samverkan mellan regioner</a:t>
            </a:r>
          </a:p>
        </p:txBody>
      </p:sp>
      <p:pic>
        <p:nvPicPr>
          <p:cNvPr id="12" name="Bild 11">
            <a:extLst>
              <a:ext uri="{FF2B5EF4-FFF2-40B4-BE49-F238E27FC236}">
                <a16:creationId xmlns:a16="http://schemas.microsoft.com/office/drawing/2014/main" id="{4545AB11-F965-943D-5190-EBB087C0AA23}"/>
              </a:ext>
              <a:ext uri="{C183D7F6-B498-43B3-948B-1728B52AA6E4}">
                <adec:decorative xmlns:adec="http://schemas.microsoft.com/office/drawing/2017/decorative" val="1"/>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433599" y="6547173"/>
            <a:ext cx="184423" cy="150173"/>
          </a:xfrm>
          <a:prstGeom prst="rect">
            <a:avLst/>
          </a:prstGeom>
        </p:spPr>
      </p:pic>
      <p:sp>
        <p:nvSpPr>
          <p:cNvPr id="3" name="Platshållare för text 2">
            <a:extLst>
              <a:ext uri="{FF2B5EF4-FFF2-40B4-BE49-F238E27FC236}">
                <a16:creationId xmlns:a16="http://schemas.microsoft.com/office/drawing/2014/main" id="{FA3FC925-1E61-49C8-4572-B2219F58C8CA}"/>
              </a:ext>
            </a:extLst>
          </p:cNvPr>
          <p:cNvSpPr>
            <a:spLocks noGrp="1"/>
          </p:cNvSpPr>
          <p:nvPr>
            <p:ph type="body" idx="1"/>
          </p:nvPr>
        </p:nvSpPr>
        <p:spPr>
          <a:xfrm>
            <a:off x="838200" y="2399018"/>
            <a:ext cx="10515600" cy="3969385"/>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2" name="Platshållare för rubrik 1">
            <a:extLst>
              <a:ext uri="{FF2B5EF4-FFF2-40B4-BE49-F238E27FC236}">
                <a16:creationId xmlns:a16="http://schemas.microsoft.com/office/drawing/2014/main" id="{7DB8D8AC-5DDF-7BCC-B80B-0A51235BE06C}"/>
              </a:ext>
            </a:extLst>
          </p:cNvPr>
          <p:cNvSpPr>
            <a:spLocks noGrp="1"/>
          </p:cNvSpPr>
          <p:nvPr>
            <p:ph type="title"/>
          </p:nvPr>
        </p:nvSpPr>
        <p:spPr>
          <a:xfrm>
            <a:off x="838200" y="834501"/>
            <a:ext cx="10515600" cy="1295237"/>
          </a:xfrm>
          <a:prstGeom prst="rect">
            <a:avLst/>
          </a:prstGeom>
        </p:spPr>
        <p:txBody>
          <a:bodyPr vert="horz" lIns="91440" tIns="45720" rIns="91440" bIns="45720" rtlCol="0" anchor="b">
            <a:normAutofit/>
          </a:bodyPr>
          <a:lstStyle/>
          <a:p>
            <a:endParaRPr lang="sv-SE" dirty="0"/>
          </a:p>
        </p:txBody>
      </p:sp>
      <p:pic>
        <p:nvPicPr>
          <p:cNvPr id="19" name="Bild 18">
            <a:extLst>
              <a:ext uri="{FF2B5EF4-FFF2-40B4-BE49-F238E27FC236}">
                <a16:creationId xmlns:a16="http://schemas.microsoft.com/office/drawing/2014/main" id="{869C1A42-4EE2-9246-0902-5B49B4EA6EAF}"/>
              </a:ext>
              <a:ext uri="{C183D7F6-B498-43B3-948B-1728B52AA6E4}">
                <adec:decorative xmlns:adec="http://schemas.microsoft.com/office/drawing/2017/decorative" val="1"/>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3676797" y="6547173"/>
            <a:ext cx="184423" cy="150173"/>
          </a:xfrm>
          <a:prstGeom prst="rect">
            <a:avLst/>
          </a:prstGeom>
        </p:spPr>
      </p:pic>
      <p:pic>
        <p:nvPicPr>
          <p:cNvPr id="21" name="Bild 20">
            <a:extLst>
              <a:ext uri="{FF2B5EF4-FFF2-40B4-BE49-F238E27FC236}">
                <a16:creationId xmlns:a16="http://schemas.microsoft.com/office/drawing/2014/main" id="{DD70EAD6-6D32-A943-7ACB-AD01D40478E9}"/>
              </a:ext>
              <a:ext uri="{C183D7F6-B498-43B3-948B-1728B52AA6E4}">
                <adec:decorative xmlns:adec="http://schemas.microsoft.com/office/drawing/2017/decorative" val="1"/>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995553" y="6547173"/>
            <a:ext cx="184423" cy="150173"/>
          </a:xfrm>
          <a:prstGeom prst="rect">
            <a:avLst/>
          </a:prstGeom>
        </p:spPr>
      </p:pic>
      <p:pic>
        <p:nvPicPr>
          <p:cNvPr id="22" name="Bild 21">
            <a:extLst>
              <a:ext uri="{FF2B5EF4-FFF2-40B4-BE49-F238E27FC236}">
                <a16:creationId xmlns:a16="http://schemas.microsoft.com/office/drawing/2014/main" id="{9E8F138E-1B2B-AC69-9E31-BD63828CAB23}"/>
              </a:ext>
              <a:ext uri="{C183D7F6-B498-43B3-948B-1728B52AA6E4}">
                <adec:decorative xmlns:adec="http://schemas.microsoft.com/office/drawing/2017/decorative" val="1"/>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9586701" y="6547173"/>
            <a:ext cx="184423" cy="150173"/>
          </a:xfrm>
          <a:prstGeom prst="rect">
            <a:avLst/>
          </a:prstGeom>
        </p:spPr>
      </p:pic>
      <p:pic>
        <p:nvPicPr>
          <p:cNvPr id="7" name="Bildobjekt 6">
            <a:extLst>
              <a:ext uri="{FF2B5EF4-FFF2-40B4-BE49-F238E27FC236}">
                <a16:creationId xmlns:a16="http://schemas.microsoft.com/office/drawing/2014/main" id="{49B539D3-C970-EE99-EA57-4F9FB137F401}"/>
              </a:ext>
              <a:ext uri="{C183D7F6-B498-43B3-948B-1728B52AA6E4}">
                <adec:decorative xmlns:adec="http://schemas.microsoft.com/office/drawing/2017/decorative" val="1"/>
              </a:ext>
            </a:extLst>
          </p:cNvPr>
          <p:cNvPicPr>
            <a:picLocks noChangeAspect="1"/>
          </p:cNvPicPr>
          <p:nvPr userDrawn="1"/>
        </p:nvPicPr>
        <p:blipFill>
          <a:blip r:embed="rId8">
            <a:extLst>
              <a:ext uri="{96DAC541-7B7A-43D3-8B79-37D633B846F1}">
                <asvg:svgBlip xmlns:asvg="http://schemas.microsoft.com/office/drawing/2016/SVG/main" r:embed="rId9"/>
              </a:ext>
            </a:extLst>
          </a:blip>
          <a:srcRect/>
          <a:stretch/>
        </p:blipFill>
        <p:spPr>
          <a:xfrm>
            <a:off x="10135428" y="4387114"/>
            <a:ext cx="1803914" cy="1803914"/>
          </a:xfrm>
          <a:prstGeom prst="rect">
            <a:avLst/>
          </a:prstGeom>
        </p:spPr>
      </p:pic>
    </p:spTree>
    <p:extLst>
      <p:ext uri="{BB962C8B-B14F-4D97-AF65-F5344CB8AC3E}">
        <p14:creationId xmlns:p14="http://schemas.microsoft.com/office/powerpoint/2010/main" val="1542068613"/>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Lst>
  <p:hf hdr="0" ftr="0" dt="0"/>
  <p:txStyles>
    <p:titleStyle>
      <a:lvl1pPr algn="l" defTabSz="914400" rtl="0" eaLnBrk="1" latinLnBrk="0" hangingPunct="1">
        <a:lnSpc>
          <a:spcPct val="100000"/>
        </a:lnSpc>
        <a:spcBef>
          <a:spcPct val="0"/>
        </a:spcBef>
        <a:buNone/>
        <a:defRPr sz="3200" kern="1200">
          <a:solidFill>
            <a:schemeClr val="tx1"/>
          </a:solidFill>
          <a:latin typeface="Georgia" panose="02040502050405020303" pitchFamily="18" charset="0"/>
          <a:ea typeface="+mj-ea"/>
          <a:cs typeface="+mj-cs"/>
        </a:defRPr>
      </a:lvl1pPr>
    </p:titleStyle>
    <p:bodyStyle>
      <a:lvl1pPr marL="228600" indent="-228600" algn="l" defTabSz="914400" rtl="0" eaLnBrk="1" latinLnBrk="0" hangingPunct="1">
        <a:lnSpc>
          <a:spcPct val="110000"/>
        </a:lnSpc>
        <a:spcBef>
          <a:spcPts val="500"/>
        </a:spcBef>
        <a:spcAft>
          <a:spcPts val="500"/>
        </a:spcAft>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spcAft>
          <a:spcPts val="500"/>
        </a:spcAft>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spcAft>
          <a:spcPts val="500"/>
        </a:spcAft>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spcAft>
          <a:spcPts val="500"/>
        </a:spcAft>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spcAft>
          <a:spcPts val="500"/>
        </a:spcAft>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hyperlink" Target="https://varuforsorjningen.se/storage/224389DFB79E523B82D1A9E367479DBDBC56C33C9A674F51844EAE0E62CCD14D/de457b1199eb4b9c8a621475b9c1b318/doc/media/5f03af76244d48a6ae9c98a54d5242fd/BF%20Best%C3%A4llning%20direkt%20leverant%C3%B6r.doc" TargetMode="Externa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4.xml"/><Relationship Id="rId5" Type="http://schemas.openxmlformats.org/officeDocument/2006/relationships/image" Target="../media/image32.png"/><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s://varuforsorjningen.se/foer-bestaellare/reklamationer-och-synpunkter/" TargetMode="Externa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4.xml"/><Relationship Id="rId5" Type="http://schemas.openxmlformats.org/officeDocument/2006/relationships/image" Target="../media/image37.svg"/><Relationship Id="rId4" Type="http://schemas.openxmlformats.org/officeDocument/2006/relationships/image" Target="../media/image36.png"/></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4.png"/><Relationship Id="rId1" Type="http://schemas.openxmlformats.org/officeDocument/2006/relationships/slideLayout" Target="../slideLayouts/slideLayout14.xml"/><Relationship Id="rId4" Type="http://schemas.openxmlformats.org/officeDocument/2006/relationships/image" Target="../media/image39.svg"/></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4.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8" Type="http://schemas.openxmlformats.org/officeDocument/2006/relationships/image" Target="../media/image46.svg"/><Relationship Id="rId13" Type="http://schemas.openxmlformats.org/officeDocument/2006/relationships/image" Target="../media/image51.png"/><Relationship Id="rId3" Type="http://schemas.openxmlformats.org/officeDocument/2006/relationships/image" Target="../media/image41.png"/><Relationship Id="rId7" Type="http://schemas.openxmlformats.org/officeDocument/2006/relationships/image" Target="../media/image45.png"/><Relationship Id="rId12" Type="http://schemas.openxmlformats.org/officeDocument/2006/relationships/image" Target="../media/image50.svg"/><Relationship Id="rId2" Type="http://schemas.openxmlformats.org/officeDocument/2006/relationships/image" Target="../media/image34.png"/><Relationship Id="rId16" Type="http://schemas.openxmlformats.org/officeDocument/2006/relationships/image" Target="../media/image54.svg"/><Relationship Id="rId1" Type="http://schemas.openxmlformats.org/officeDocument/2006/relationships/slideLayout" Target="../slideLayouts/slideLayout14.xml"/><Relationship Id="rId6" Type="http://schemas.openxmlformats.org/officeDocument/2006/relationships/image" Target="../media/image44.svg"/><Relationship Id="rId11" Type="http://schemas.openxmlformats.org/officeDocument/2006/relationships/image" Target="../media/image49.png"/><Relationship Id="rId5" Type="http://schemas.openxmlformats.org/officeDocument/2006/relationships/image" Target="../media/image43.png"/><Relationship Id="rId15" Type="http://schemas.openxmlformats.org/officeDocument/2006/relationships/image" Target="../media/image53.png"/><Relationship Id="rId10" Type="http://schemas.openxmlformats.org/officeDocument/2006/relationships/image" Target="../media/image48.svg"/><Relationship Id="rId4" Type="http://schemas.openxmlformats.org/officeDocument/2006/relationships/image" Target="../media/image42.svg"/><Relationship Id="rId9" Type="http://schemas.openxmlformats.org/officeDocument/2006/relationships/image" Target="../media/image47.png"/><Relationship Id="rId14" Type="http://schemas.openxmlformats.org/officeDocument/2006/relationships/image" Target="../media/image52.svg"/></Relationships>
</file>

<file path=ppt/slides/_rels/slide32.xml.rels><?xml version="1.0" encoding="UTF-8" standalone="yes"?>
<Relationships xmlns="http://schemas.openxmlformats.org/package/2006/relationships"><Relationship Id="rId8" Type="http://schemas.openxmlformats.org/officeDocument/2006/relationships/image" Target="../media/image60.svg"/><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image" Target="../media/image34.png"/><Relationship Id="rId1" Type="http://schemas.openxmlformats.org/officeDocument/2006/relationships/slideLayout" Target="../slideLayouts/slideLayout14.xml"/><Relationship Id="rId6" Type="http://schemas.openxmlformats.org/officeDocument/2006/relationships/image" Target="../media/image58.svg"/><Relationship Id="rId5" Type="http://schemas.openxmlformats.org/officeDocument/2006/relationships/image" Target="../media/image57.png"/><Relationship Id="rId4" Type="http://schemas.openxmlformats.org/officeDocument/2006/relationships/image" Target="../media/image56.svg"/></Relationships>
</file>

<file path=ppt/slides/_rels/slide3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62.svg"/><Relationship Id="rId2" Type="http://schemas.openxmlformats.org/officeDocument/2006/relationships/image" Target="../media/image61.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hyperlink" Target="mailto:materialforsorjning@regionorebrolan.se?subject=Delta%20i%20expertgrupp" TargetMode="Externa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78F11F64-798D-0B1E-5A30-13CBC6474BB8}"/>
              </a:ext>
            </a:extLst>
          </p:cNvPr>
          <p:cNvSpPr>
            <a:spLocks noGrp="1"/>
          </p:cNvSpPr>
          <p:nvPr>
            <p:ph type="title"/>
          </p:nvPr>
        </p:nvSpPr>
        <p:spPr/>
        <p:txBody>
          <a:bodyPr/>
          <a:lstStyle/>
          <a:p>
            <a:r>
              <a:rPr lang="sv-SE" dirty="0"/>
              <a:t>Informationsmöte 25/2 2026</a:t>
            </a:r>
          </a:p>
        </p:txBody>
      </p:sp>
    </p:spTree>
    <p:extLst>
      <p:ext uri="{BB962C8B-B14F-4D97-AF65-F5344CB8AC3E}">
        <p14:creationId xmlns:p14="http://schemas.microsoft.com/office/powerpoint/2010/main" val="17980760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2C2FE6-733D-21CD-E6DF-CEA552DB0392}"/>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F2ED304B-AE28-0427-05F5-8203ED979F9A}"/>
              </a:ext>
            </a:extLst>
          </p:cNvPr>
          <p:cNvSpPr>
            <a:spLocks noGrp="1"/>
          </p:cNvSpPr>
          <p:nvPr>
            <p:ph type="title"/>
          </p:nvPr>
        </p:nvSpPr>
        <p:spPr/>
        <p:txBody>
          <a:bodyPr>
            <a:normAutofit fontScale="90000"/>
          </a:bodyPr>
          <a:lstStyle/>
          <a:p>
            <a:r>
              <a:rPr lang="sv-SE" dirty="0"/>
              <a:t>Avtalsstart Anestesi- och intensivvårdsmaterial</a:t>
            </a:r>
          </a:p>
        </p:txBody>
      </p:sp>
      <p:sp>
        <p:nvSpPr>
          <p:cNvPr id="4" name="Platshållare för text 3">
            <a:extLst>
              <a:ext uri="{FF2B5EF4-FFF2-40B4-BE49-F238E27FC236}">
                <a16:creationId xmlns:a16="http://schemas.microsoft.com/office/drawing/2014/main" id="{B6DD1F9C-BF96-B0F2-D8F6-B3F9B61A0CDB}"/>
              </a:ext>
            </a:extLst>
          </p:cNvPr>
          <p:cNvSpPr>
            <a:spLocks noGrp="1"/>
          </p:cNvSpPr>
          <p:nvPr>
            <p:ph type="body" sz="half" idx="2"/>
          </p:nvPr>
        </p:nvSpPr>
        <p:spPr>
          <a:xfrm>
            <a:off x="839787" y="2437028"/>
            <a:ext cx="4358378" cy="3454262"/>
          </a:xfrm>
        </p:spPr>
        <p:txBody>
          <a:bodyPr/>
          <a:lstStyle/>
          <a:p>
            <a:r>
              <a:rPr lang="sv-SE" dirty="0"/>
              <a:t>Thoraxdränage</a:t>
            </a:r>
          </a:p>
          <a:p>
            <a:r>
              <a:rPr lang="sv-SE" dirty="0"/>
              <a:t>Nyhet: Anpassat för barn. Mindre uppsamlingsbehållare och mindre dimension på slang för att minimera </a:t>
            </a:r>
            <a:r>
              <a:rPr lang="sv-SE" dirty="0" err="1"/>
              <a:t>dead</a:t>
            </a:r>
            <a:r>
              <a:rPr lang="sv-SE" dirty="0"/>
              <a:t>-space. Oasis-dränage från Getinge är avtalat för både barn- och vuxenstorlekar.</a:t>
            </a:r>
          </a:p>
          <a:p>
            <a:endParaRPr lang="sv-SE" dirty="0"/>
          </a:p>
          <a:p>
            <a:r>
              <a:rPr lang="sv-SE" dirty="0"/>
              <a:t>Transportsug </a:t>
            </a:r>
          </a:p>
          <a:p>
            <a:r>
              <a:rPr lang="sv-SE" dirty="0"/>
              <a:t>Avtalat och kommer levereras från </a:t>
            </a:r>
            <a:r>
              <a:rPr lang="sv-SE" dirty="0" err="1"/>
              <a:t>Aspira</a:t>
            </a:r>
            <a:r>
              <a:rPr lang="sv-SE" dirty="0"/>
              <a:t>.</a:t>
            </a:r>
          </a:p>
          <a:p>
            <a:endParaRPr lang="sv-SE" dirty="0"/>
          </a:p>
        </p:txBody>
      </p:sp>
      <p:sp>
        <p:nvSpPr>
          <p:cNvPr id="5" name="Platshållare för bildnummer 4">
            <a:extLst>
              <a:ext uri="{FF2B5EF4-FFF2-40B4-BE49-F238E27FC236}">
                <a16:creationId xmlns:a16="http://schemas.microsoft.com/office/drawing/2014/main" id="{10920D58-02EB-B569-B608-9359DC067746}"/>
              </a:ext>
            </a:extLst>
          </p:cNvPr>
          <p:cNvSpPr>
            <a:spLocks noGrp="1"/>
          </p:cNvSpPr>
          <p:nvPr>
            <p:ph type="sldNum" sz="quarter" idx="4"/>
          </p:nvPr>
        </p:nvSpPr>
        <p:spPr/>
        <p:txBody>
          <a:bodyPr/>
          <a:lstStyle/>
          <a:p>
            <a:fld id="{0769BCD4-96F0-9B47-87F8-23D356D830A6}" type="slidenum">
              <a:rPr lang="sv-SE" smtClean="0"/>
              <a:pPr/>
              <a:t>10</a:t>
            </a:fld>
            <a:endParaRPr lang="sv-SE" dirty="0"/>
          </a:p>
        </p:txBody>
      </p:sp>
      <p:pic>
        <p:nvPicPr>
          <p:cNvPr id="9" name="Bildobjekt 8">
            <a:extLst>
              <a:ext uri="{FF2B5EF4-FFF2-40B4-BE49-F238E27FC236}">
                <a16:creationId xmlns:a16="http://schemas.microsoft.com/office/drawing/2014/main" id="{043D5CAA-8F6B-D090-ACB6-930861D62024}"/>
              </a:ext>
            </a:extLst>
          </p:cNvPr>
          <p:cNvPicPr>
            <a:picLocks noChangeAspect="1"/>
          </p:cNvPicPr>
          <p:nvPr/>
        </p:nvPicPr>
        <p:blipFill>
          <a:blip r:embed="rId2"/>
          <a:stretch>
            <a:fillRect/>
          </a:stretch>
        </p:blipFill>
        <p:spPr>
          <a:xfrm>
            <a:off x="9181172" y="241318"/>
            <a:ext cx="2457542" cy="3187682"/>
          </a:xfrm>
          <a:prstGeom prst="rect">
            <a:avLst/>
          </a:prstGeom>
        </p:spPr>
      </p:pic>
      <p:pic>
        <p:nvPicPr>
          <p:cNvPr id="11" name="Bildobjekt 10">
            <a:extLst>
              <a:ext uri="{FF2B5EF4-FFF2-40B4-BE49-F238E27FC236}">
                <a16:creationId xmlns:a16="http://schemas.microsoft.com/office/drawing/2014/main" id="{E3AA2842-2464-B5C7-0FE6-18B5CC6D4DB6}"/>
              </a:ext>
            </a:extLst>
          </p:cNvPr>
          <p:cNvPicPr>
            <a:picLocks noChangeAspect="1"/>
          </p:cNvPicPr>
          <p:nvPr/>
        </p:nvPicPr>
        <p:blipFill>
          <a:blip r:embed="rId3"/>
          <a:stretch>
            <a:fillRect/>
          </a:stretch>
        </p:blipFill>
        <p:spPr>
          <a:xfrm>
            <a:off x="5800548" y="2922966"/>
            <a:ext cx="2993955" cy="3187682"/>
          </a:xfrm>
          <a:prstGeom prst="rect">
            <a:avLst/>
          </a:prstGeom>
        </p:spPr>
      </p:pic>
    </p:spTree>
    <p:extLst>
      <p:ext uri="{BB962C8B-B14F-4D97-AF65-F5344CB8AC3E}">
        <p14:creationId xmlns:p14="http://schemas.microsoft.com/office/powerpoint/2010/main" val="14615904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B7821ED-7B5A-E709-620F-06C78E5779B0}"/>
              </a:ext>
            </a:extLst>
          </p:cNvPr>
          <p:cNvSpPr>
            <a:spLocks noGrp="1"/>
          </p:cNvSpPr>
          <p:nvPr>
            <p:ph type="title"/>
          </p:nvPr>
        </p:nvSpPr>
        <p:spPr/>
        <p:txBody>
          <a:bodyPr>
            <a:normAutofit fontScale="90000"/>
          </a:bodyPr>
          <a:lstStyle/>
          <a:p>
            <a:r>
              <a:rPr lang="sv-SE" dirty="0"/>
              <a:t>Avtalsstart Anestesi- och intensivvårdsmaterial</a:t>
            </a:r>
          </a:p>
        </p:txBody>
      </p:sp>
      <p:sp>
        <p:nvSpPr>
          <p:cNvPr id="8" name="Platshållare för bild 7">
            <a:extLst>
              <a:ext uri="{FF2B5EF4-FFF2-40B4-BE49-F238E27FC236}">
                <a16:creationId xmlns:a16="http://schemas.microsoft.com/office/drawing/2014/main" id="{2F1B36CC-5C52-357B-6CAB-2384FEAA073E}"/>
              </a:ext>
            </a:extLst>
          </p:cNvPr>
          <p:cNvSpPr>
            <a:spLocks noGrp="1"/>
          </p:cNvSpPr>
          <p:nvPr>
            <p:ph type="pic" idx="1"/>
          </p:nvPr>
        </p:nvSpPr>
        <p:spPr/>
        <p:txBody>
          <a:bodyPr/>
          <a:lstStyle/>
          <a:p>
            <a:r>
              <a:rPr lang="sv-SE" dirty="0"/>
              <a:t> </a:t>
            </a:r>
          </a:p>
        </p:txBody>
      </p:sp>
      <p:sp>
        <p:nvSpPr>
          <p:cNvPr id="3" name="Platshållare för innehåll 2">
            <a:extLst>
              <a:ext uri="{FF2B5EF4-FFF2-40B4-BE49-F238E27FC236}">
                <a16:creationId xmlns:a16="http://schemas.microsoft.com/office/drawing/2014/main" id="{852B132B-7DD3-AFD4-2A8F-9B3658066509}"/>
              </a:ext>
            </a:extLst>
          </p:cNvPr>
          <p:cNvSpPr>
            <a:spLocks noGrp="1"/>
          </p:cNvSpPr>
          <p:nvPr>
            <p:ph type="body" sz="half" idx="2"/>
          </p:nvPr>
        </p:nvSpPr>
        <p:spPr>
          <a:xfrm>
            <a:off x="839788" y="2437028"/>
            <a:ext cx="3344586" cy="3454262"/>
          </a:xfrm>
        </p:spPr>
        <p:txBody>
          <a:bodyPr/>
          <a:lstStyle/>
          <a:p>
            <a:r>
              <a:rPr lang="sv-SE" dirty="0" err="1"/>
              <a:t>Ögonsskydd</a:t>
            </a:r>
            <a:r>
              <a:rPr lang="sv-SE" dirty="0"/>
              <a:t> kommer finnas i både barn- och vuxenstorlekar</a:t>
            </a:r>
          </a:p>
        </p:txBody>
      </p:sp>
      <p:sp>
        <p:nvSpPr>
          <p:cNvPr id="4" name="Platshållare för bildnummer 3">
            <a:extLst>
              <a:ext uri="{FF2B5EF4-FFF2-40B4-BE49-F238E27FC236}">
                <a16:creationId xmlns:a16="http://schemas.microsoft.com/office/drawing/2014/main" id="{DD920151-FBEC-564C-7B83-AA9642F86E94}"/>
              </a:ext>
            </a:extLst>
          </p:cNvPr>
          <p:cNvSpPr>
            <a:spLocks noGrp="1"/>
          </p:cNvSpPr>
          <p:nvPr>
            <p:ph type="sldNum" sz="quarter" idx="4"/>
          </p:nvPr>
        </p:nvSpPr>
        <p:spPr/>
        <p:txBody>
          <a:bodyPr/>
          <a:lstStyle/>
          <a:p>
            <a:fld id="{0769BCD4-96F0-9B47-87F8-23D356D830A6}" type="slidenum">
              <a:rPr lang="sv-SE" smtClean="0"/>
              <a:pPr/>
              <a:t>11</a:t>
            </a:fld>
            <a:endParaRPr lang="sv-SE" dirty="0"/>
          </a:p>
        </p:txBody>
      </p:sp>
      <p:pic>
        <p:nvPicPr>
          <p:cNvPr id="12" name="Bildobjekt 11">
            <a:extLst>
              <a:ext uri="{FF2B5EF4-FFF2-40B4-BE49-F238E27FC236}">
                <a16:creationId xmlns:a16="http://schemas.microsoft.com/office/drawing/2014/main" id="{F48912CD-C5B7-CD5A-B687-A7B3B4208A68}"/>
              </a:ext>
            </a:extLst>
          </p:cNvPr>
          <p:cNvPicPr>
            <a:picLocks noChangeAspect="1"/>
          </p:cNvPicPr>
          <p:nvPr/>
        </p:nvPicPr>
        <p:blipFill>
          <a:blip r:embed="rId2"/>
          <a:stretch>
            <a:fillRect/>
          </a:stretch>
        </p:blipFill>
        <p:spPr>
          <a:xfrm rot="5400000">
            <a:off x="8382356" y="147389"/>
            <a:ext cx="2991267" cy="3562847"/>
          </a:xfrm>
          <a:prstGeom prst="rect">
            <a:avLst/>
          </a:prstGeom>
        </p:spPr>
      </p:pic>
      <p:pic>
        <p:nvPicPr>
          <p:cNvPr id="10" name="Bildobjekt 9">
            <a:extLst>
              <a:ext uri="{FF2B5EF4-FFF2-40B4-BE49-F238E27FC236}">
                <a16:creationId xmlns:a16="http://schemas.microsoft.com/office/drawing/2014/main" id="{6ECE85B9-CB37-BEAF-AFC8-AF575E44EC90}"/>
              </a:ext>
            </a:extLst>
          </p:cNvPr>
          <p:cNvPicPr>
            <a:picLocks noChangeAspect="1"/>
          </p:cNvPicPr>
          <p:nvPr/>
        </p:nvPicPr>
        <p:blipFill>
          <a:blip r:embed="rId3"/>
          <a:stretch>
            <a:fillRect/>
          </a:stretch>
        </p:blipFill>
        <p:spPr>
          <a:xfrm>
            <a:off x="4452813" y="2984417"/>
            <a:ext cx="4048690" cy="3210373"/>
          </a:xfrm>
          <a:prstGeom prst="rect">
            <a:avLst/>
          </a:prstGeom>
        </p:spPr>
      </p:pic>
    </p:spTree>
    <p:extLst>
      <p:ext uri="{BB962C8B-B14F-4D97-AF65-F5344CB8AC3E}">
        <p14:creationId xmlns:p14="http://schemas.microsoft.com/office/powerpoint/2010/main" val="30316684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A614926-0BA8-BD85-BC8E-A5EE7A9139F5}"/>
              </a:ext>
            </a:extLst>
          </p:cNvPr>
          <p:cNvSpPr>
            <a:spLocks noGrp="1"/>
          </p:cNvSpPr>
          <p:nvPr>
            <p:ph type="title"/>
          </p:nvPr>
        </p:nvSpPr>
        <p:spPr>
          <a:xfrm>
            <a:off x="896348" y="744718"/>
            <a:ext cx="9784220" cy="747788"/>
          </a:xfrm>
        </p:spPr>
        <p:txBody>
          <a:bodyPr/>
          <a:lstStyle/>
          <a:p>
            <a:r>
              <a:rPr lang="sv-SE" dirty="0"/>
              <a:t>Avtalsstart Förbandsmaterial</a:t>
            </a:r>
          </a:p>
        </p:txBody>
      </p:sp>
      <p:sp>
        <p:nvSpPr>
          <p:cNvPr id="4" name="Platshållare för text 3">
            <a:extLst>
              <a:ext uri="{FF2B5EF4-FFF2-40B4-BE49-F238E27FC236}">
                <a16:creationId xmlns:a16="http://schemas.microsoft.com/office/drawing/2014/main" id="{AEADDF85-C332-8A92-D578-3388959A0B3E}"/>
              </a:ext>
            </a:extLst>
          </p:cNvPr>
          <p:cNvSpPr>
            <a:spLocks noGrp="1"/>
          </p:cNvSpPr>
          <p:nvPr>
            <p:ph type="body" sz="half" idx="2"/>
          </p:nvPr>
        </p:nvSpPr>
        <p:spPr>
          <a:xfrm>
            <a:off x="896348" y="1701869"/>
            <a:ext cx="10057598" cy="3454262"/>
          </a:xfrm>
        </p:spPr>
        <p:txBody>
          <a:bodyPr/>
          <a:lstStyle/>
          <a:p>
            <a:pPr marL="285750" indent="-285750">
              <a:buFont typeface="Arial" panose="020B0604020202020204" pitchFamily="34" charset="0"/>
              <a:buChar char="•"/>
            </a:pPr>
            <a:r>
              <a:rPr lang="sv-SE" dirty="0"/>
              <a:t>Start 1 mars</a:t>
            </a:r>
          </a:p>
          <a:p>
            <a:pPr marL="285750" indent="-285750">
              <a:buFont typeface="Arial" panose="020B0604020202020204" pitchFamily="34" charset="0"/>
              <a:buChar char="•"/>
            </a:pPr>
            <a:r>
              <a:rPr lang="sv-SE" dirty="0"/>
              <a:t>Avtalstid: 2+1+1 år</a:t>
            </a:r>
          </a:p>
          <a:p>
            <a:pPr marL="285750" indent="-285750">
              <a:buFont typeface="Arial" panose="020B0604020202020204" pitchFamily="34" charset="0"/>
              <a:buChar char="•"/>
            </a:pPr>
            <a:r>
              <a:rPr lang="sv-SE" altLang="sv-SE" dirty="0"/>
              <a:t>Helt nya leverantörer är </a:t>
            </a:r>
            <a:r>
              <a:rPr lang="sv-SE" altLang="sv-SE" dirty="0" err="1"/>
              <a:t>Absorbest</a:t>
            </a:r>
            <a:r>
              <a:rPr lang="sv-SE" altLang="sv-SE" dirty="0"/>
              <a:t> (superabsorberande förband), </a:t>
            </a:r>
            <a:r>
              <a:rPr lang="sv-SE" altLang="sv-SE" dirty="0" err="1"/>
              <a:t>Bluebird</a:t>
            </a:r>
            <a:r>
              <a:rPr lang="sv-SE" altLang="sv-SE" dirty="0"/>
              <a:t> (bindor för venösa ödem) och </a:t>
            </a:r>
            <a:r>
              <a:rPr lang="sv-SE" altLang="sv-SE" dirty="0" err="1"/>
              <a:t>Harlequin</a:t>
            </a:r>
            <a:r>
              <a:rPr lang="sv-SE" altLang="sv-SE" dirty="0"/>
              <a:t> (huvudbandage och plåster).</a:t>
            </a:r>
          </a:p>
          <a:p>
            <a:pPr marL="285750" indent="-285750">
              <a:buFont typeface="Arial" panose="020B0604020202020204" pitchFamily="34" charset="0"/>
              <a:buChar char="•"/>
            </a:pPr>
            <a:r>
              <a:rPr lang="sv-SE" dirty="0"/>
              <a:t>Hartmann finns ej kvar som leverantör på svenska marknaden, exempel på ersättningar är:</a:t>
            </a:r>
          </a:p>
          <a:p>
            <a:pPr marL="742950" lvl="1" indent="-285750">
              <a:buFont typeface="Arial" panose="020B0604020202020204" pitchFamily="34" charset="0"/>
              <a:buChar char="•"/>
            </a:pPr>
            <a:r>
              <a:rPr lang="sv-SE" dirty="0"/>
              <a:t>Putterbinda ersätts av </a:t>
            </a:r>
            <a:r>
              <a:rPr lang="sv-SE" dirty="0" err="1"/>
              <a:t>Comprilan</a:t>
            </a:r>
            <a:r>
              <a:rPr lang="sv-SE" dirty="0"/>
              <a:t> från Mölnlycke</a:t>
            </a:r>
          </a:p>
          <a:p>
            <a:pPr marL="742950" lvl="1" indent="-285750">
              <a:buFont typeface="Arial" panose="020B0604020202020204" pitchFamily="34" charset="0"/>
              <a:buChar char="•"/>
            </a:pPr>
            <a:r>
              <a:rPr lang="sv-SE" dirty="0" err="1"/>
              <a:t>Salvkompresserna</a:t>
            </a:r>
            <a:r>
              <a:rPr lang="sv-SE" dirty="0"/>
              <a:t> ersätts av </a:t>
            </a:r>
            <a:r>
              <a:rPr lang="sv-SE" dirty="0" err="1"/>
              <a:t>Lohmann</a:t>
            </a:r>
            <a:r>
              <a:rPr lang="sv-SE" dirty="0"/>
              <a:t> &amp; </a:t>
            </a:r>
            <a:r>
              <a:rPr lang="sv-SE" dirty="0" err="1"/>
              <a:t>Raucher</a:t>
            </a:r>
            <a:endParaRPr lang="sv-SE" dirty="0"/>
          </a:p>
          <a:p>
            <a:pPr marL="742950" lvl="1" indent="-285750">
              <a:buFont typeface="Arial" panose="020B0604020202020204" pitchFamily="34" charset="0"/>
              <a:buChar char="•"/>
            </a:pPr>
            <a:r>
              <a:rPr lang="sv-SE" dirty="0" err="1"/>
              <a:t>Peha</a:t>
            </a:r>
            <a:r>
              <a:rPr lang="sv-SE" dirty="0"/>
              <a:t> fixeringsbindor ersätts med </a:t>
            </a:r>
            <a:r>
              <a:rPr lang="sv-SE" dirty="0" err="1"/>
              <a:t>Dermahaft</a:t>
            </a:r>
            <a:r>
              <a:rPr lang="sv-SE" dirty="0"/>
              <a:t> från </a:t>
            </a:r>
            <a:r>
              <a:rPr lang="sv-SE" dirty="0" err="1"/>
              <a:t>OneMed</a:t>
            </a:r>
            <a:r>
              <a:rPr lang="sv-SE" dirty="0"/>
              <a:t> </a:t>
            </a:r>
          </a:p>
          <a:p>
            <a:pPr marL="285750" indent="-285750">
              <a:buFont typeface="Arial" panose="020B0604020202020204" pitchFamily="34" charset="0"/>
              <a:buChar char="•"/>
            </a:pPr>
            <a:endParaRPr lang="sv-SE" altLang="sv-SE" dirty="0"/>
          </a:p>
          <a:p>
            <a:pPr marL="285750" indent="-285750">
              <a:buFont typeface="Arial" panose="020B0604020202020204" pitchFamily="34" charset="0"/>
              <a:buChar char="•"/>
            </a:pPr>
            <a:endParaRPr lang="sv-SE" altLang="sv-SE" dirty="0"/>
          </a:p>
          <a:p>
            <a:pPr marL="285750" indent="-285750">
              <a:buFont typeface="Arial" panose="020B0604020202020204" pitchFamily="34" charset="0"/>
              <a:buChar char="•"/>
            </a:pPr>
            <a:endParaRPr lang="sv-SE" dirty="0"/>
          </a:p>
          <a:p>
            <a:endParaRPr lang="sv-SE" dirty="0"/>
          </a:p>
          <a:p>
            <a:endParaRPr lang="sv-SE" dirty="0"/>
          </a:p>
        </p:txBody>
      </p:sp>
      <p:sp>
        <p:nvSpPr>
          <p:cNvPr id="5" name="Platshållare för bildnummer 4">
            <a:extLst>
              <a:ext uri="{FF2B5EF4-FFF2-40B4-BE49-F238E27FC236}">
                <a16:creationId xmlns:a16="http://schemas.microsoft.com/office/drawing/2014/main" id="{5D3BCC9B-0770-7427-6FB2-EF32E21636B1}"/>
              </a:ext>
            </a:extLst>
          </p:cNvPr>
          <p:cNvSpPr>
            <a:spLocks noGrp="1"/>
          </p:cNvSpPr>
          <p:nvPr>
            <p:ph type="sldNum" sz="quarter" idx="4"/>
          </p:nvPr>
        </p:nvSpPr>
        <p:spPr/>
        <p:txBody>
          <a:bodyPr/>
          <a:lstStyle/>
          <a:p>
            <a:fld id="{0769BCD4-96F0-9B47-87F8-23D356D830A6}" type="slidenum">
              <a:rPr lang="sv-SE" smtClean="0"/>
              <a:pPr/>
              <a:t>12</a:t>
            </a:fld>
            <a:endParaRPr lang="sv-SE" dirty="0"/>
          </a:p>
        </p:txBody>
      </p:sp>
      <p:pic>
        <p:nvPicPr>
          <p:cNvPr id="11" name="Bildobjekt 10">
            <a:extLst>
              <a:ext uri="{FF2B5EF4-FFF2-40B4-BE49-F238E27FC236}">
                <a16:creationId xmlns:a16="http://schemas.microsoft.com/office/drawing/2014/main" id="{70B9C6BE-2053-AC2E-FA28-6833073090F7}"/>
              </a:ext>
            </a:extLst>
          </p:cNvPr>
          <p:cNvPicPr>
            <a:picLocks noChangeAspect="1"/>
          </p:cNvPicPr>
          <p:nvPr/>
        </p:nvPicPr>
        <p:blipFill>
          <a:blip r:embed="rId2"/>
          <a:stretch>
            <a:fillRect/>
          </a:stretch>
        </p:blipFill>
        <p:spPr>
          <a:xfrm>
            <a:off x="6731540" y="3733879"/>
            <a:ext cx="2428975" cy="2100485"/>
          </a:xfrm>
          <a:prstGeom prst="rect">
            <a:avLst/>
          </a:prstGeom>
        </p:spPr>
      </p:pic>
    </p:spTree>
    <p:extLst>
      <p:ext uri="{BB962C8B-B14F-4D97-AF65-F5344CB8AC3E}">
        <p14:creationId xmlns:p14="http://schemas.microsoft.com/office/powerpoint/2010/main" val="1364356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B047B98-A77A-3F71-4F8E-2A0C5781CF13}"/>
              </a:ext>
            </a:extLst>
          </p:cNvPr>
          <p:cNvSpPr>
            <a:spLocks noGrp="1"/>
          </p:cNvSpPr>
          <p:nvPr>
            <p:ph type="title"/>
          </p:nvPr>
        </p:nvSpPr>
        <p:spPr>
          <a:xfrm>
            <a:off x="946792" y="262744"/>
            <a:ext cx="9548550" cy="908043"/>
          </a:xfrm>
        </p:spPr>
        <p:txBody>
          <a:bodyPr/>
          <a:lstStyle/>
          <a:p>
            <a:r>
              <a:rPr lang="sv-SE" dirty="0"/>
              <a:t>Avtalsstart Förbandsmaterial</a:t>
            </a:r>
          </a:p>
        </p:txBody>
      </p:sp>
      <p:sp>
        <p:nvSpPr>
          <p:cNvPr id="4" name="Platshållare för text 3">
            <a:extLst>
              <a:ext uri="{FF2B5EF4-FFF2-40B4-BE49-F238E27FC236}">
                <a16:creationId xmlns:a16="http://schemas.microsoft.com/office/drawing/2014/main" id="{42FE2F96-448F-70EF-F842-F96ACCF9C77A}"/>
              </a:ext>
            </a:extLst>
          </p:cNvPr>
          <p:cNvSpPr>
            <a:spLocks noGrp="1"/>
          </p:cNvSpPr>
          <p:nvPr>
            <p:ph type="body" sz="half" idx="2"/>
          </p:nvPr>
        </p:nvSpPr>
        <p:spPr>
          <a:xfrm>
            <a:off x="816622" y="1341222"/>
            <a:ext cx="7325429" cy="4670472"/>
          </a:xfrm>
        </p:spPr>
        <p:txBody>
          <a:bodyPr>
            <a:normAutofit/>
          </a:bodyPr>
          <a:lstStyle/>
          <a:p>
            <a:pPr marL="742950" lvl="1" indent="-285750">
              <a:buFont typeface="Arial" panose="020B0604020202020204" pitchFamily="34" charset="0"/>
              <a:buChar char="•"/>
            </a:pPr>
            <a:endParaRPr lang="sv-SE" sz="2000" dirty="0"/>
          </a:p>
          <a:p>
            <a:pPr marL="285750" indent="-285750">
              <a:buFont typeface="Arial" panose="020B0604020202020204" pitchFamily="34" charset="0"/>
              <a:buChar char="•"/>
            </a:pPr>
            <a:r>
              <a:rPr lang="sv-SE" dirty="0"/>
              <a:t>Förband med superabsorbenter finns i tre produktgrupper. I den ena ersätts Hartmann av </a:t>
            </a:r>
            <a:r>
              <a:rPr lang="sv-SE" dirty="0" err="1"/>
              <a:t>Curea</a:t>
            </a:r>
            <a:r>
              <a:rPr lang="sv-SE" dirty="0"/>
              <a:t> från </a:t>
            </a:r>
            <a:r>
              <a:rPr lang="sv-SE" dirty="0" err="1"/>
              <a:t>PartnerMed</a:t>
            </a:r>
            <a:r>
              <a:rPr lang="sv-SE" dirty="0"/>
              <a:t> och i de båda andra ersätts </a:t>
            </a:r>
            <a:r>
              <a:rPr lang="sv-SE" err="1"/>
              <a:t>PartnerMed</a:t>
            </a:r>
            <a:r>
              <a:rPr lang="sv-SE"/>
              <a:t> </a:t>
            </a:r>
            <a:r>
              <a:rPr lang="sv-SE" dirty="0"/>
              <a:t>och Mölnlyckes av </a:t>
            </a:r>
            <a:r>
              <a:rPr lang="sv-SE" dirty="0" err="1"/>
              <a:t>DryMax</a:t>
            </a:r>
            <a:r>
              <a:rPr lang="sv-SE" dirty="0"/>
              <a:t> från </a:t>
            </a:r>
            <a:r>
              <a:rPr lang="sv-SE"/>
              <a:t>Absorbest</a:t>
            </a:r>
            <a:r>
              <a:rPr lang="sv-SE" dirty="0"/>
              <a:t> som är ny leverantör på det här avtalet.</a:t>
            </a:r>
            <a:endParaRPr lang="sv-SE" sz="2000" dirty="0"/>
          </a:p>
          <a:p>
            <a:pPr marL="285750" indent="-285750">
              <a:buFont typeface="Arial" panose="020B0604020202020204" pitchFamily="34" charset="0"/>
              <a:buChar char="•"/>
            </a:pPr>
            <a:r>
              <a:rPr lang="sv-SE" dirty="0"/>
              <a:t>De postoperativa förbanden med superabsorbenter är oförändrade – </a:t>
            </a:r>
            <a:r>
              <a:rPr lang="sv-SE" dirty="0" err="1"/>
              <a:t>Mepilex</a:t>
            </a:r>
            <a:r>
              <a:rPr lang="sv-SE" dirty="0"/>
              <a:t> Border från Mölnlycke.</a:t>
            </a:r>
            <a:endParaRPr lang="sv-SE" sz="2000" dirty="0"/>
          </a:p>
          <a:p>
            <a:pPr marL="742950" lvl="1" indent="-285750">
              <a:buFont typeface="Arial" panose="020B0604020202020204" pitchFamily="34" charset="0"/>
              <a:buChar char="•"/>
            </a:pPr>
            <a:endParaRPr lang="sv-SE" sz="2000" dirty="0"/>
          </a:p>
          <a:p>
            <a:pPr marL="742950" lvl="1" indent="-285750">
              <a:buFont typeface="Arial" panose="020B0604020202020204" pitchFamily="34" charset="0"/>
              <a:buChar char="•"/>
            </a:pPr>
            <a:endParaRPr lang="sv-SE" dirty="0"/>
          </a:p>
        </p:txBody>
      </p:sp>
      <p:sp>
        <p:nvSpPr>
          <p:cNvPr id="5" name="Platshållare för bildnummer 4">
            <a:extLst>
              <a:ext uri="{FF2B5EF4-FFF2-40B4-BE49-F238E27FC236}">
                <a16:creationId xmlns:a16="http://schemas.microsoft.com/office/drawing/2014/main" id="{5F662799-7CB2-9B52-66E5-3C66530A2B69}"/>
              </a:ext>
            </a:extLst>
          </p:cNvPr>
          <p:cNvSpPr>
            <a:spLocks noGrp="1"/>
          </p:cNvSpPr>
          <p:nvPr>
            <p:ph type="sldNum" sz="quarter" idx="4"/>
          </p:nvPr>
        </p:nvSpPr>
        <p:spPr/>
        <p:txBody>
          <a:bodyPr/>
          <a:lstStyle/>
          <a:p>
            <a:fld id="{0769BCD4-96F0-9B47-87F8-23D356D830A6}" type="slidenum">
              <a:rPr lang="sv-SE" smtClean="0"/>
              <a:pPr/>
              <a:t>13</a:t>
            </a:fld>
            <a:endParaRPr lang="sv-SE" dirty="0"/>
          </a:p>
        </p:txBody>
      </p:sp>
      <p:pic>
        <p:nvPicPr>
          <p:cNvPr id="14" name="Bildobjekt 13">
            <a:extLst>
              <a:ext uri="{FF2B5EF4-FFF2-40B4-BE49-F238E27FC236}">
                <a16:creationId xmlns:a16="http://schemas.microsoft.com/office/drawing/2014/main" id="{571B67D6-D105-5CF3-1350-7A0B5FD26168}"/>
              </a:ext>
            </a:extLst>
          </p:cNvPr>
          <p:cNvPicPr>
            <a:picLocks noChangeAspect="1"/>
          </p:cNvPicPr>
          <p:nvPr/>
        </p:nvPicPr>
        <p:blipFill>
          <a:blip r:embed="rId2"/>
          <a:stretch>
            <a:fillRect/>
          </a:stretch>
        </p:blipFill>
        <p:spPr>
          <a:xfrm>
            <a:off x="8142051" y="2058050"/>
            <a:ext cx="3068425" cy="3068425"/>
          </a:xfrm>
          <a:prstGeom prst="rect">
            <a:avLst/>
          </a:prstGeom>
        </p:spPr>
      </p:pic>
    </p:spTree>
    <p:extLst>
      <p:ext uri="{BB962C8B-B14F-4D97-AF65-F5344CB8AC3E}">
        <p14:creationId xmlns:p14="http://schemas.microsoft.com/office/powerpoint/2010/main" val="40600844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7B00CBA-1CC6-C9C6-3FB5-B198B7668794}"/>
              </a:ext>
            </a:extLst>
          </p:cNvPr>
          <p:cNvSpPr>
            <a:spLocks noGrp="1"/>
          </p:cNvSpPr>
          <p:nvPr>
            <p:ph type="title"/>
          </p:nvPr>
        </p:nvSpPr>
        <p:spPr>
          <a:xfrm>
            <a:off x="958793" y="504364"/>
            <a:ext cx="10274414" cy="785495"/>
          </a:xfrm>
        </p:spPr>
        <p:txBody>
          <a:bodyPr/>
          <a:lstStyle/>
          <a:p>
            <a:r>
              <a:rPr lang="sv-SE" dirty="0"/>
              <a:t>Avtalsstart Förbandsmaterial</a:t>
            </a:r>
          </a:p>
        </p:txBody>
      </p:sp>
      <p:sp>
        <p:nvSpPr>
          <p:cNvPr id="4" name="Platshållare för text 3">
            <a:extLst>
              <a:ext uri="{FF2B5EF4-FFF2-40B4-BE49-F238E27FC236}">
                <a16:creationId xmlns:a16="http://schemas.microsoft.com/office/drawing/2014/main" id="{F40FC61A-C05D-F098-5188-89F1053E59CE}"/>
              </a:ext>
            </a:extLst>
          </p:cNvPr>
          <p:cNvSpPr>
            <a:spLocks noGrp="1"/>
          </p:cNvSpPr>
          <p:nvPr>
            <p:ph type="body" sz="half" idx="2"/>
          </p:nvPr>
        </p:nvSpPr>
        <p:spPr>
          <a:xfrm>
            <a:off x="839787" y="1511358"/>
            <a:ext cx="6864519" cy="4714344"/>
          </a:xfrm>
        </p:spPr>
        <p:txBody>
          <a:bodyPr>
            <a:normAutofit lnSpcReduction="10000"/>
          </a:bodyPr>
          <a:lstStyle/>
          <a:p>
            <a:r>
              <a:rPr lang="sv-SE" dirty="0"/>
              <a:t>Inom Polyuretanskumförband sker en hel del förändringar, exempelvis;</a:t>
            </a:r>
          </a:p>
          <a:p>
            <a:pPr marL="285750" indent="-285750">
              <a:buFont typeface="Arial" panose="020B0604020202020204" pitchFamily="34" charset="0"/>
              <a:buChar char="•"/>
            </a:pPr>
            <a:r>
              <a:rPr lang="sv-SE" dirty="0"/>
              <a:t>Med silikon, utan häftkant: </a:t>
            </a:r>
            <a:r>
              <a:rPr lang="sv-SE" dirty="0" err="1"/>
              <a:t>Mediplast</a:t>
            </a:r>
            <a:r>
              <a:rPr lang="sv-SE" dirty="0"/>
              <a:t> ersätts av </a:t>
            </a:r>
            <a:r>
              <a:rPr lang="sv-SE" dirty="0" err="1"/>
              <a:t>Mepilex</a:t>
            </a:r>
            <a:r>
              <a:rPr lang="sv-SE" dirty="0"/>
              <a:t> från Mölnlycke i samtliga storlekar.</a:t>
            </a:r>
          </a:p>
          <a:p>
            <a:pPr marL="285750" indent="-285750">
              <a:buFont typeface="Arial" panose="020B0604020202020204" pitchFamily="34" charset="0"/>
              <a:buChar char="•"/>
            </a:pPr>
            <a:r>
              <a:rPr lang="sv-SE" dirty="0"/>
              <a:t>Utan silikon, med häftkant: </a:t>
            </a:r>
            <a:r>
              <a:rPr lang="sv-SE" dirty="0" err="1"/>
              <a:t>Allevyn</a:t>
            </a:r>
            <a:r>
              <a:rPr lang="sv-SE" dirty="0"/>
              <a:t> från </a:t>
            </a:r>
            <a:r>
              <a:rPr lang="sv-SE" dirty="0" err="1"/>
              <a:t>Smith&amp;Nephew</a:t>
            </a:r>
            <a:r>
              <a:rPr lang="sv-SE" dirty="0"/>
              <a:t> ersätts på en av storlekarna av </a:t>
            </a:r>
            <a:r>
              <a:rPr lang="sv-SE" dirty="0" err="1"/>
              <a:t>Biatain</a:t>
            </a:r>
            <a:r>
              <a:rPr lang="sv-SE" dirty="0"/>
              <a:t> från </a:t>
            </a:r>
            <a:r>
              <a:rPr lang="sv-SE" dirty="0" err="1"/>
              <a:t>OneMed</a:t>
            </a:r>
            <a:r>
              <a:rPr lang="sv-SE" dirty="0"/>
              <a:t>. På övriga storlekar är det </a:t>
            </a:r>
            <a:r>
              <a:rPr lang="sv-SE" dirty="0" err="1"/>
              <a:t>Allevyn</a:t>
            </a:r>
            <a:r>
              <a:rPr lang="sv-SE" dirty="0"/>
              <a:t> även på nya avtalet. Vi har dessutom lagt till ett par storlekar och på dem har </a:t>
            </a:r>
            <a:r>
              <a:rPr lang="sv-SE" dirty="0" err="1"/>
              <a:t>Allevyn</a:t>
            </a:r>
            <a:r>
              <a:rPr lang="sv-SE" dirty="0"/>
              <a:t> antagits.</a:t>
            </a:r>
          </a:p>
          <a:p>
            <a:pPr marL="285750" indent="-285750">
              <a:buFont typeface="Arial" panose="020B0604020202020204" pitchFamily="34" charset="0"/>
              <a:buChar char="•"/>
            </a:pPr>
            <a:r>
              <a:rPr lang="sv-SE" dirty="0"/>
              <a:t>Högabsorberande flexibla: </a:t>
            </a:r>
            <a:r>
              <a:rPr lang="sv-SE" dirty="0" err="1"/>
              <a:t>Essity</a:t>
            </a:r>
            <a:r>
              <a:rPr lang="sv-SE" dirty="0"/>
              <a:t> </a:t>
            </a:r>
            <a:r>
              <a:rPr lang="sv-SE" dirty="0" err="1"/>
              <a:t>Cultimed</a:t>
            </a:r>
            <a:r>
              <a:rPr lang="sv-SE" dirty="0"/>
              <a:t> som vi har idag är antaget även på nya avtalet medan Mölnlyckes </a:t>
            </a:r>
            <a:r>
              <a:rPr lang="sv-SE" dirty="0" err="1"/>
              <a:t>Mepilex</a:t>
            </a:r>
            <a:r>
              <a:rPr lang="sv-SE" dirty="0"/>
              <a:t> ersätts av </a:t>
            </a:r>
            <a:r>
              <a:rPr lang="sv-SE" dirty="0" err="1"/>
              <a:t>Biatain</a:t>
            </a:r>
            <a:r>
              <a:rPr lang="sv-SE" dirty="0"/>
              <a:t> från </a:t>
            </a:r>
            <a:r>
              <a:rPr lang="sv-SE" dirty="0" err="1"/>
              <a:t>OneMed</a:t>
            </a:r>
            <a:r>
              <a:rPr lang="sv-SE" dirty="0"/>
              <a:t>.</a:t>
            </a:r>
          </a:p>
          <a:p>
            <a:pPr marL="285750" indent="-285750">
              <a:buFont typeface="Arial" panose="020B0604020202020204" pitchFamily="34" charset="0"/>
              <a:buChar char="•"/>
            </a:pPr>
            <a:r>
              <a:rPr lang="sv-SE" dirty="0"/>
              <a:t>Vi har utökat med två produktgrupper, en för rikligt vätskande sår, där antogs </a:t>
            </a:r>
            <a:r>
              <a:rPr lang="sv-SE" dirty="0" err="1"/>
              <a:t>Biatain</a:t>
            </a:r>
            <a:r>
              <a:rPr lang="sv-SE" dirty="0"/>
              <a:t> från </a:t>
            </a:r>
            <a:r>
              <a:rPr lang="sv-SE" dirty="0" err="1"/>
              <a:t>OneMed</a:t>
            </a:r>
            <a:r>
              <a:rPr lang="sv-SE" dirty="0"/>
              <a:t> och en grupp avsedd att kunna användas under gips, där antogs </a:t>
            </a:r>
            <a:r>
              <a:rPr lang="sv-SE" dirty="0" err="1"/>
              <a:t>Mepilex</a:t>
            </a:r>
            <a:r>
              <a:rPr lang="sv-SE" dirty="0"/>
              <a:t> från Mölnlycke.</a:t>
            </a:r>
          </a:p>
          <a:p>
            <a:endParaRPr lang="sv-SE" dirty="0"/>
          </a:p>
        </p:txBody>
      </p:sp>
      <p:sp>
        <p:nvSpPr>
          <p:cNvPr id="5" name="Platshållare för bildnummer 4">
            <a:extLst>
              <a:ext uri="{FF2B5EF4-FFF2-40B4-BE49-F238E27FC236}">
                <a16:creationId xmlns:a16="http://schemas.microsoft.com/office/drawing/2014/main" id="{3253B53E-D639-C828-58CF-E9253A4351ED}"/>
              </a:ext>
            </a:extLst>
          </p:cNvPr>
          <p:cNvSpPr>
            <a:spLocks noGrp="1"/>
          </p:cNvSpPr>
          <p:nvPr>
            <p:ph type="sldNum" sz="quarter" idx="4"/>
          </p:nvPr>
        </p:nvSpPr>
        <p:spPr/>
        <p:txBody>
          <a:bodyPr/>
          <a:lstStyle/>
          <a:p>
            <a:fld id="{0769BCD4-96F0-9B47-87F8-23D356D830A6}" type="slidenum">
              <a:rPr lang="sv-SE" smtClean="0"/>
              <a:pPr/>
              <a:t>14</a:t>
            </a:fld>
            <a:endParaRPr lang="sv-SE" dirty="0"/>
          </a:p>
        </p:txBody>
      </p:sp>
      <p:pic>
        <p:nvPicPr>
          <p:cNvPr id="6" name="Bildobjekt 5">
            <a:extLst>
              <a:ext uri="{FF2B5EF4-FFF2-40B4-BE49-F238E27FC236}">
                <a16:creationId xmlns:a16="http://schemas.microsoft.com/office/drawing/2014/main" id="{B16402F4-1BEF-1BA6-06FC-6542941863A4}"/>
              </a:ext>
            </a:extLst>
          </p:cNvPr>
          <p:cNvPicPr>
            <a:picLocks noChangeAspect="1"/>
          </p:cNvPicPr>
          <p:nvPr/>
        </p:nvPicPr>
        <p:blipFill>
          <a:blip r:embed="rId2"/>
          <a:stretch>
            <a:fillRect/>
          </a:stretch>
        </p:blipFill>
        <p:spPr>
          <a:xfrm>
            <a:off x="7597302" y="2748064"/>
            <a:ext cx="4146212" cy="2019433"/>
          </a:xfrm>
          <a:prstGeom prst="rect">
            <a:avLst/>
          </a:prstGeom>
        </p:spPr>
      </p:pic>
    </p:spTree>
    <p:extLst>
      <p:ext uri="{BB962C8B-B14F-4D97-AF65-F5344CB8AC3E}">
        <p14:creationId xmlns:p14="http://schemas.microsoft.com/office/powerpoint/2010/main" val="29387155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273885A-28C3-E64B-2A71-B3879C08BC5E}"/>
              </a:ext>
            </a:extLst>
          </p:cNvPr>
          <p:cNvSpPr>
            <a:spLocks noGrp="1"/>
          </p:cNvSpPr>
          <p:nvPr>
            <p:ph type="title"/>
          </p:nvPr>
        </p:nvSpPr>
        <p:spPr>
          <a:xfrm>
            <a:off x="933091" y="873963"/>
            <a:ext cx="10515600" cy="599518"/>
          </a:xfrm>
        </p:spPr>
        <p:txBody>
          <a:bodyPr/>
          <a:lstStyle/>
          <a:p>
            <a:r>
              <a:rPr lang="sv-SE" dirty="0"/>
              <a:t>Nya avtal – nytt PIM-system</a:t>
            </a:r>
          </a:p>
        </p:txBody>
      </p:sp>
      <p:sp>
        <p:nvSpPr>
          <p:cNvPr id="4" name="Platshållare för bildnummer 3">
            <a:extLst>
              <a:ext uri="{FF2B5EF4-FFF2-40B4-BE49-F238E27FC236}">
                <a16:creationId xmlns:a16="http://schemas.microsoft.com/office/drawing/2014/main" id="{30E2821A-CFC0-FCD7-9693-DF9BD92576A3}"/>
              </a:ext>
            </a:extLst>
          </p:cNvPr>
          <p:cNvSpPr>
            <a:spLocks noGrp="1"/>
          </p:cNvSpPr>
          <p:nvPr>
            <p:ph type="sldNum" sz="quarter" idx="4"/>
          </p:nvPr>
        </p:nvSpPr>
        <p:spPr/>
        <p:txBody>
          <a:bodyPr/>
          <a:lstStyle/>
          <a:p>
            <a:fld id="{0769BCD4-96F0-9B47-87F8-23D356D830A6}" type="slidenum">
              <a:rPr lang="sv-SE" smtClean="0"/>
              <a:pPr/>
              <a:t>15</a:t>
            </a:fld>
            <a:endParaRPr lang="sv-SE" dirty="0"/>
          </a:p>
        </p:txBody>
      </p:sp>
      <p:sp>
        <p:nvSpPr>
          <p:cNvPr id="6" name="Rectangle 2">
            <a:extLst>
              <a:ext uri="{FF2B5EF4-FFF2-40B4-BE49-F238E27FC236}">
                <a16:creationId xmlns:a16="http://schemas.microsoft.com/office/drawing/2014/main" id="{7F7B7C6E-810A-6964-BBE9-AC11F4CB1BDE}"/>
              </a:ext>
            </a:extLst>
          </p:cNvPr>
          <p:cNvSpPr>
            <a:spLocks noGrp="1" noChangeArrowheads="1"/>
          </p:cNvSpPr>
          <p:nvPr>
            <p:ph idx="1"/>
          </p:nvPr>
        </p:nvSpPr>
        <p:spPr bwMode="auto">
          <a:xfrm>
            <a:off x="769741" y="2004449"/>
            <a:ext cx="10309592"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normAutofit/>
          </a:bodyPr>
          <a:lstStyle/>
          <a:p>
            <a:pPr eaLnBrk="0" fontAlgn="base" hangingPunct="0">
              <a:lnSpc>
                <a:spcPct val="100000"/>
              </a:lnSpc>
              <a:spcBef>
                <a:spcPct val="0"/>
              </a:spcBef>
              <a:spcAft>
                <a:spcPct val="0"/>
              </a:spcAft>
            </a:pPr>
            <a:r>
              <a:rPr lang="sv-SE" sz="1800" dirty="0"/>
              <a:t>Produktdata importeras nu på ett nytt sätt och hanteras i vårt nya PIM-system. </a:t>
            </a:r>
            <a:br>
              <a:rPr lang="sv-SE" sz="1800" dirty="0"/>
            </a:br>
            <a:endParaRPr lang="sv-SE" sz="1800" dirty="0"/>
          </a:p>
          <a:p>
            <a:pPr eaLnBrk="0" fontAlgn="base" hangingPunct="0">
              <a:lnSpc>
                <a:spcPct val="100000"/>
              </a:lnSpc>
              <a:spcBef>
                <a:spcPct val="0"/>
              </a:spcBef>
              <a:spcAft>
                <a:spcPct val="0"/>
              </a:spcAft>
            </a:pPr>
            <a:r>
              <a:rPr lang="sv-SE" sz="1800" dirty="0"/>
              <a:t>Det innebär att informationen struktureras, bearbetas och publiceras genom nya arbetsflöden. </a:t>
            </a:r>
            <a:br>
              <a:rPr lang="sv-SE" sz="1800" dirty="0"/>
            </a:br>
            <a:endParaRPr lang="sv-SE" sz="1800" dirty="0"/>
          </a:p>
          <a:p>
            <a:pPr eaLnBrk="0" fontAlgn="base" hangingPunct="0">
              <a:lnSpc>
                <a:spcPct val="100000"/>
              </a:lnSpc>
              <a:spcBef>
                <a:spcPct val="0"/>
              </a:spcBef>
              <a:spcAft>
                <a:spcPct val="0"/>
              </a:spcAft>
            </a:pPr>
            <a:r>
              <a:rPr lang="sv-SE" sz="1800" dirty="0"/>
              <a:t>Förändringarna sker främst i bakgrunden och är inte alltid synliga, </a:t>
            </a:r>
            <a:br>
              <a:rPr lang="sv-SE" sz="1800" dirty="0"/>
            </a:br>
            <a:r>
              <a:rPr lang="sv-SE" sz="1800" dirty="0"/>
              <a:t>men de påverkar hur produktinformation registreras, uppdateras och visas på webbplatsen.</a:t>
            </a:r>
            <a:br>
              <a:rPr lang="sv-SE" sz="1800" dirty="0"/>
            </a:br>
            <a:endParaRPr lang="sv-SE" sz="1800" dirty="0"/>
          </a:p>
          <a:p>
            <a:pPr eaLnBrk="0" fontAlgn="base" hangingPunct="0">
              <a:lnSpc>
                <a:spcPct val="100000"/>
              </a:lnSpc>
              <a:spcBef>
                <a:spcPct val="0"/>
              </a:spcBef>
              <a:spcAft>
                <a:spcPct val="0"/>
              </a:spcAft>
            </a:pPr>
            <a:r>
              <a:rPr lang="sv-SE" altLang="sv-SE" sz="1800" dirty="0"/>
              <a:t>Detta är de första implementeringarna i nya strukturen.</a:t>
            </a:r>
          </a:p>
          <a:p>
            <a:pPr marL="0" marR="0" lvl="0" indent="0" algn="l" defTabSz="914400" rtl="0" eaLnBrk="0" fontAlgn="base" latinLnBrk="0" hangingPunct="0">
              <a:lnSpc>
                <a:spcPct val="100000"/>
              </a:lnSpc>
              <a:spcBef>
                <a:spcPct val="0"/>
              </a:spcBef>
              <a:spcAft>
                <a:spcPct val="0"/>
              </a:spcAft>
              <a:buClrTx/>
              <a:buSzTx/>
              <a:buFontTx/>
              <a:buChar char="•"/>
              <a:tabLst/>
            </a:pPr>
            <a:endParaRPr lang="sv-SE" altLang="sv-SE" sz="1800"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sv-SE" altLang="sv-SE"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sv-SE" altLang="sv-SE" sz="1800"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sv-SE" altLang="sv-SE"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6437995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E8D60DC1-1C9E-9696-6B86-E06BEAAE8A37}"/>
              </a:ext>
            </a:extLst>
          </p:cNvPr>
          <p:cNvSpPr>
            <a:spLocks noGrp="1"/>
          </p:cNvSpPr>
          <p:nvPr>
            <p:ph idx="1"/>
          </p:nvPr>
        </p:nvSpPr>
        <p:spPr>
          <a:xfrm>
            <a:off x="838200" y="1526875"/>
            <a:ext cx="10515600" cy="4349781"/>
          </a:xfrm>
        </p:spPr>
        <p:txBody>
          <a:bodyPr>
            <a:normAutofit fontScale="70000" lnSpcReduction="20000"/>
          </a:bodyPr>
          <a:lstStyle/>
          <a:p>
            <a:pPr marL="0" indent="0">
              <a:buNone/>
            </a:pPr>
            <a:r>
              <a:rPr lang="sv-SE" sz="2400" b="1" dirty="0"/>
              <a:t>Var extra uppmärksamma på:</a:t>
            </a:r>
          </a:p>
          <a:p>
            <a:r>
              <a:rPr lang="sv-SE" sz="2400" dirty="0"/>
              <a:t>Artikelbenämningar och texter</a:t>
            </a:r>
          </a:p>
          <a:p>
            <a:r>
              <a:rPr lang="sv-SE" sz="2400" dirty="0"/>
              <a:t>Förpackningsinformation och måttenheter</a:t>
            </a:r>
          </a:p>
          <a:p>
            <a:r>
              <a:rPr lang="sv-SE" sz="2400" dirty="0"/>
              <a:t>Bilder och bilagor</a:t>
            </a:r>
          </a:p>
          <a:p>
            <a:r>
              <a:rPr lang="sv-SE" sz="2400" dirty="0"/>
              <a:t>Priser</a:t>
            </a:r>
          </a:p>
          <a:p>
            <a:r>
              <a:rPr lang="sv-SE" sz="2400" dirty="0"/>
              <a:t>Klassificeringar/kopplingar</a:t>
            </a:r>
          </a:p>
          <a:p>
            <a:r>
              <a:rPr lang="sv-SE" sz="2400" dirty="0"/>
              <a:t>Orderbekräftelser</a:t>
            </a:r>
            <a:br>
              <a:rPr lang="sv-SE" sz="2400" dirty="0"/>
            </a:br>
            <a:endParaRPr lang="sv-SE" sz="2400" dirty="0"/>
          </a:p>
          <a:p>
            <a:pPr marL="0" indent="0">
              <a:buNone/>
            </a:pPr>
            <a:r>
              <a:rPr lang="sv-SE" sz="2400" b="1" dirty="0"/>
              <a:t>Viktigt</a:t>
            </a:r>
          </a:p>
          <a:p>
            <a:r>
              <a:rPr lang="sv-SE" sz="2400" dirty="0"/>
              <a:t>Var observanta under första tiden efter implementering</a:t>
            </a:r>
          </a:p>
          <a:p>
            <a:r>
              <a:rPr lang="sv-SE" sz="2400" dirty="0"/>
              <a:t>Återkoppla snabbt om något behöver justeras</a:t>
            </a:r>
          </a:p>
          <a:p>
            <a:r>
              <a:rPr lang="sv-SE" sz="2400" dirty="0"/>
              <a:t>Gemensamt ansvar för att säkerställa god datakvalitet</a:t>
            </a:r>
          </a:p>
          <a:p>
            <a:endParaRPr lang="sv-SE" dirty="0"/>
          </a:p>
        </p:txBody>
      </p:sp>
      <p:sp>
        <p:nvSpPr>
          <p:cNvPr id="4" name="Platshållare för bildnummer 3">
            <a:extLst>
              <a:ext uri="{FF2B5EF4-FFF2-40B4-BE49-F238E27FC236}">
                <a16:creationId xmlns:a16="http://schemas.microsoft.com/office/drawing/2014/main" id="{66814324-BF8B-BFEB-BFFF-4CA566E76C87}"/>
              </a:ext>
            </a:extLst>
          </p:cNvPr>
          <p:cNvSpPr>
            <a:spLocks noGrp="1"/>
          </p:cNvSpPr>
          <p:nvPr>
            <p:ph type="sldNum" sz="quarter" idx="4"/>
          </p:nvPr>
        </p:nvSpPr>
        <p:spPr/>
        <p:txBody>
          <a:bodyPr/>
          <a:lstStyle/>
          <a:p>
            <a:fld id="{0769BCD4-96F0-9B47-87F8-23D356D830A6}" type="slidenum">
              <a:rPr lang="sv-SE" smtClean="0"/>
              <a:pPr/>
              <a:t>16</a:t>
            </a:fld>
            <a:endParaRPr lang="sv-SE" dirty="0"/>
          </a:p>
        </p:txBody>
      </p:sp>
      <p:sp>
        <p:nvSpPr>
          <p:cNvPr id="5" name="textruta 4">
            <a:extLst>
              <a:ext uri="{FF2B5EF4-FFF2-40B4-BE49-F238E27FC236}">
                <a16:creationId xmlns:a16="http://schemas.microsoft.com/office/drawing/2014/main" id="{03AD7E4C-0747-6634-2313-803CC5B90428}"/>
              </a:ext>
            </a:extLst>
          </p:cNvPr>
          <p:cNvSpPr txBox="1"/>
          <p:nvPr/>
        </p:nvSpPr>
        <p:spPr>
          <a:xfrm>
            <a:off x="561084" y="788051"/>
            <a:ext cx="11069831" cy="584775"/>
          </a:xfrm>
          <a:prstGeom prst="rect">
            <a:avLst/>
          </a:prstGeom>
          <a:noFill/>
        </p:spPr>
        <p:txBody>
          <a:bodyPr wrap="square" rtlCol="0">
            <a:spAutoFit/>
          </a:bodyPr>
          <a:lstStyle/>
          <a:p>
            <a:r>
              <a:rPr lang="sv-SE" sz="3200" dirty="0">
                <a:latin typeface="Georgia" panose="02040502050405020303" pitchFamily="18" charset="0"/>
              </a:rPr>
              <a:t>Förband, AN-IVA och sjukvårdsmaterial allmänt OMTAG</a:t>
            </a:r>
          </a:p>
        </p:txBody>
      </p:sp>
    </p:spTree>
    <p:extLst>
      <p:ext uri="{BB962C8B-B14F-4D97-AF65-F5344CB8AC3E}">
        <p14:creationId xmlns:p14="http://schemas.microsoft.com/office/powerpoint/2010/main" val="14018453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372FEB8-F490-8F99-EB09-D901B42CC6D1}"/>
              </a:ext>
            </a:extLst>
          </p:cNvPr>
          <p:cNvSpPr>
            <a:spLocks noGrp="1"/>
          </p:cNvSpPr>
          <p:nvPr>
            <p:ph type="title"/>
          </p:nvPr>
        </p:nvSpPr>
        <p:spPr>
          <a:xfrm>
            <a:off x="838200" y="793629"/>
            <a:ext cx="10515600" cy="792103"/>
          </a:xfrm>
        </p:spPr>
        <p:txBody>
          <a:bodyPr/>
          <a:lstStyle/>
          <a:p>
            <a:r>
              <a:rPr lang="sv-SE" dirty="0"/>
              <a:t>Förbättringar på hemsidan</a:t>
            </a:r>
          </a:p>
        </p:txBody>
      </p:sp>
      <p:sp>
        <p:nvSpPr>
          <p:cNvPr id="3" name="Platshållare för innehåll 2">
            <a:extLst>
              <a:ext uri="{FF2B5EF4-FFF2-40B4-BE49-F238E27FC236}">
                <a16:creationId xmlns:a16="http://schemas.microsoft.com/office/drawing/2014/main" id="{DCD4241E-AD42-4B36-814C-FC2425961817}"/>
              </a:ext>
            </a:extLst>
          </p:cNvPr>
          <p:cNvSpPr>
            <a:spLocks noGrp="1"/>
          </p:cNvSpPr>
          <p:nvPr>
            <p:ph idx="1"/>
          </p:nvPr>
        </p:nvSpPr>
        <p:spPr>
          <a:xfrm>
            <a:off x="838200" y="2071991"/>
            <a:ext cx="10515600" cy="4089337"/>
          </a:xfrm>
        </p:spPr>
        <p:txBody>
          <a:bodyPr/>
          <a:lstStyle/>
          <a:p>
            <a:r>
              <a:rPr lang="sv-SE" dirty="0"/>
              <a:t>Korrigerad sökfunktion (del av ord + exakt resultat på artikelnummer)</a:t>
            </a:r>
          </a:p>
          <a:p>
            <a:r>
              <a:rPr lang="sv-SE" dirty="0"/>
              <a:t>Korrigerad filtrering av varumärken och leverantörer</a:t>
            </a:r>
          </a:p>
          <a:p>
            <a:r>
              <a:rPr lang="sv-SE" dirty="0"/>
              <a:t>Möjlighet att filtrera ned ett sökresultat </a:t>
            </a:r>
          </a:p>
          <a:p>
            <a:r>
              <a:rPr lang="sv-SE" dirty="0"/>
              <a:t>CSV-filen för avtalsgrupper – går nu att se om det är </a:t>
            </a:r>
            <a:r>
              <a:rPr lang="sv-SE" dirty="0" err="1"/>
              <a:t>Onemed</a:t>
            </a:r>
            <a:r>
              <a:rPr lang="sv-SE" dirty="0"/>
              <a:t> eller direkt från leverantör</a:t>
            </a:r>
          </a:p>
        </p:txBody>
      </p:sp>
      <p:sp>
        <p:nvSpPr>
          <p:cNvPr id="4" name="Platshållare för bildnummer 3">
            <a:extLst>
              <a:ext uri="{FF2B5EF4-FFF2-40B4-BE49-F238E27FC236}">
                <a16:creationId xmlns:a16="http://schemas.microsoft.com/office/drawing/2014/main" id="{8ED51CEB-1F2A-36EF-1EF6-9EE160046212}"/>
              </a:ext>
            </a:extLst>
          </p:cNvPr>
          <p:cNvSpPr>
            <a:spLocks noGrp="1"/>
          </p:cNvSpPr>
          <p:nvPr>
            <p:ph type="sldNum" sz="quarter" idx="4"/>
          </p:nvPr>
        </p:nvSpPr>
        <p:spPr/>
        <p:txBody>
          <a:bodyPr/>
          <a:lstStyle/>
          <a:p>
            <a:fld id="{0769BCD4-96F0-9B47-87F8-23D356D830A6}" type="slidenum">
              <a:rPr lang="sv-SE" smtClean="0"/>
              <a:pPr/>
              <a:t>17</a:t>
            </a:fld>
            <a:endParaRPr lang="sv-SE" dirty="0"/>
          </a:p>
        </p:txBody>
      </p:sp>
    </p:spTree>
    <p:extLst>
      <p:ext uri="{BB962C8B-B14F-4D97-AF65-F5344CB8AC3E}">
        <p14:creationId xmlns:p14="http://schemas.microsoft.com/office/powerpoint/2010/main" val="30559527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15CE5F5F-0C9F-BAE0-D7DF-B31C4AD282DC}"/>
              </a:ext>
            </a:extLst>
          </p:cNvPr>
          <p:cNvSpPr>
            <a:spLocks noGrp="1"/>
          </p:cNvSpPr>
          <p:nvPr>
            <p:ph type="sldNum" sz="quarter" idx="4"/>
          </p:nvPr>
        </p:nvSpPr>
        <p:spPr/>
        <p:txBody>
          <a:bodyPr/>
          <a:lstStyle/>
          <a:p>
            <a:fld id="{0769BCD4-96F0-9B47-87F8-23D356D830A6}" type="slidenum">
              <a:rPr lang="sv-SE" smtClean="0"/>
              <a:pPr/>
              <a:t>18</a:t>
            </a:fld>
            <a:endParaRPr lang="sv-SE" dirty="0"/>
          </a:p>
        </p:txBody>
      </p:sp>
      <p:sp>
        <p:nvSpPr>
          <p:cNvPr id="7" name="Rubrik 6">
            <a:extLst>
              <a:ext uri="{FF2B5EF4-FFF2-40B4-BE49-F238E27FC236}">
                <a16:creationId xmlns:a16="http://schemas.microsoft.com/office/drawing/2014/main" id="{95CDD4F1-FABE-2E57-89F4-F945B3C120D6}"/>
              </a:ext>
            </a:extLst>
          </p:cNvPr>
          <p:cNvSpPr>
            <a:spLocks noGrp="1"/>
          </p:cNvSpPr>
          <p:nvPr>
            <p:ph type="title"/>
          </p:nvPr>
        </p:nvSpPr>
        <p:spPr/>
        <p:txBody>
          <a:bodyPr/>
          <a:lstStyle/>
          <a:p>
            <a:r>
              <a:rPr lang="sv-SE" dirty="0"/>
              <a:t>B Braun och 3-lagersprincipen</a:t>
            </a:r>
          </a:p>
        </p:txBody>
      </p:sp>
      <p:sp>
        <p:nvSpPr>
          <p:cNvPr id="9" name="Platshållare för innehåll 8">
            <a:extLst>
              <a:ext uri="{FF2B5EF4-FFF2-40B4-BE49-F238E27FC236}">
                <a16:creationId xmlns:a16="http://schemas.microsoft.com/office/drawing/2014/main" id="{94FB35C7-57DB-4C68-C6AA-A092C0103853}"/>
              </a:ext>
            </a:extLst>
          </p:cNvPr>
          <p:cNvSpPr>
            <a:spLocks noGrp="1"/>
          </p:cNvSpPr>
          <p:nvPr>
            <p:ph idx="1"/>
          </p:nvPr>
        </p:nvSpPr>
        <p:spPr/>
        <p:txBody>
          <a:bodyPr/>
          <a:lstStyle/>
          <a:p>
            <a:pPr marL="0" indent="0">
              <a:buNone/>
            </a:pPr>
            <a:r>
              <a:rPr lang="sv-SE" dirty="0"/>
              <a:t>Tack vare uppmärksam beställare i Falun, har B Braun gått igenom hela sitt sortiment av sterila artiklar för att identifiera de som inte uppfyller 3-lagersprincipen. Som följd kommer leverantören att korrigera detta. För att värna om miljön, kommer detta att innebära större volym i transportkartongen. Det innebär:</a:t>
            </a:r>
          </a:p>
          <a:p>
            <a:pPr>
              <a:buFontTx/>
              <a:buChar char="-"/>
            </a:pPr>
            <a:r>
              <a:rPr lang="sv-SE" dirty="0"/>
              <a:t>Ökad MBE Lev (alt MBE vid leverans direkt från leverantören.)</a:t>
            </a:r>
          </a:p>
          <a:p>
            <a:pPr>
              <a:buFontTx/>
              <a:buChar char="-"/>
            </a:pPr>
            <a:r>
              <a:rPr lang="sv-SE" dirty="0"/>
              <a:t>Bättre uppfyllnad av 3-lagersprincipen</a:t>
            </a:r>
          </a:p>
          <a:p>
            <a:pPr>
              <a:buFontTx/>
              <a:buChar char="-"/>
            </a:pPr>
            <a:r>
              <a:rPr lang="sv-SE" dirty="0"/>
              <a:t>Framförallt maskinbundet material till AN-IVA är påverkade.</a:t>
            </a:r>
          </a:p>
        </p:txBody>
      </p:sp>
    </p:spTree>
    <p:extLst>
      <p:ext uri="{BB962C8B-B14F-4D97-AF65-F5344CB8AC3E}">
        <p14:creationId xmlns:p14="http://schemas.microsoft.com/office/powerpoint/2010/main" val="6588883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411B98-EA67-37EC-E4FE-C182C345FFFF}"/>
            </a:ext>
          </a:extLst>
        </p:cNvPr>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8D587555-B7E9-01E5-BF38-D079CDD34A0F}"/>
              </a:ext>
            </a:extLst>
          </p:cNvPr>
          <p:cNvSpPr>
            <a:spLocks noGrp="1"/>
          </p:cNvSpPr>
          <p:nvPr>
            <p:ph type="sldNum" sz="quarter" idx="4"/>
          </p:nvPr>
        </p:nvSpPr>
        <p:spPr/>
        <p:txBody>
          <a:bodyPr/>
          <a:lstStyle/>
          <a:p>
            <a:fld id="{0769BCD4-96F0-9B47-87F8-23D356D830A6}" type="slidenum">
              <a:rPr lang="sv-SE" smtClean="0"/>
              <a:pPr/>
              <a:t>19</a:t>
            </a:fld>
            <a:endParaRPr lang="sv-SE" dirty="0"/>
          </a:p>
        </p:txBody>
      </p:sp>
      <p:sp>
        <p:nvSpPr>
          <p:cNvPr id="7" name="Rubrik 6">
            <a:extLst>
              <a:ext uri="{FF2B5EF4-FFF2-40B4-BE49-F238E27FC236}">
                <a16:creationId xmlns:a16="http://schemas.microsoft.com/office/drawing/2014/main" id="{DE662640-A3AC-99B7-AA61-BA75654BB08A}"/>
              </a:ext>
            </a:extLst>
          </p:cNvPr>
          <p:cNvSpPr>
            <a:spLocks noGrp="1"/>
          </p:cNvSpPr>
          <p:nvPr>
            <p:ph type="title"/>
          </p:nvPr>
        </p:nvSpPr>
        <p:spPr>
          <a:xfrm>
            <a:off x="838200" y="592563"/>
            <a:ext cx="10515600" cy="938752"/>
          </a:xfrm>
        </p:spPr>
        <p:txBody>
          <a:bodyPr/>
          <a:lstStyle/>
          <a:p>
            <a:r>
              <a:rPr lang="sv-SE" dirty="0"/>
              <a:t>ICU Medical lämnar marknaden som försäljare</a:t>
            </a:r>
          </a:p>
        </p:txBody>
      </p:sp>
      <p:sp>
        <p:nvSpPr>
          <p:cNvPr id="9" name="Platshållare för innehåll 8">
            <a:extLst>
              <a:ext uri="{FF2B5EF4-FFF2-40B4-BE49-F238E27FC236}">
                <a16:creationId xmlns:a16="http://schemas.microsoft.com/office/drawing/2014/main" id="{F04D9D84-7550-5559-FA2C-378564A7D82A}"/>
              </a:ext>
            </a:extLst>
          </p:cNvPr>
          <p:cNvSpPr>
            <a:spLocks noGrp="1"/>
          </p:cNvSpPr>
          <p:nvPr>
            <p:ph idx="1"/>
          </p:nvPr>
        </p:nvSpPr>
        <p:spPr>
          <a:xfrm>
            <a:off x="838200" y="2125257"/>
            <a:ext cx="10515600" cy="3760026"/>
          </a:xfrm>
        </p:spPr>
        <p:txBody>
          <a:bodyPr/>
          <a:lstStyle/>
          <a:p>
            <a:pPr marL="0" indent="0">
              <a:buNone/>
            </a:pPr>
            <a:r>
              <a:rPr lang="sv-SE" dirty="0"/>
              <a:t>Alla ICU Medicals avtal och tillhörande sortiment överlåtes till </a:t>
            </a:r>
            <a:r>
              <a:rPr lang="sv-SE" dirty="0" err="1"/>
              <a:t>Steripolar</a:t>
            </a:r>
            <a:r>
              <a:rPr lang="sv-SE" dirty="0"/>
              <a:t> från och med 2 mars 2026. </a:t>
            </a:r>
            <a:r>
              <a:rPr lang="sv-SE" dirty="0" err="1"/>
              <a:t>Steripolar</a:t>
            </a:r>
            <a:r>
              <a:rPr lang="sv-SE" dirty="0"/>
              <a:t> kommer att kunna </a:t>
            </a:r>
            <a:r>
              <a:rPr lang="sv-SE" dirty="0" err="1"/>
              <a:t>lagerlägga</a:t>
            </a:r>
            <a:r>
              <a:rPr lang="sv-SE" dirty="0"/>
              <a:t> hela ICU Medicals sortiment. Det innebär:</a:t>
            </a:r>
          </a:p>
          <a:p>
            <a:pPr>
              <a:buFontTx/>
              <a:buChar char="-"/>
            </a:pPr>
            <a:r>
              <a:rPr lang="sv-SE" dirty="0"/>
              <a:t>Beställningar görs som vanligt i era beställarstöd</a:t>
            </a:r>
          </a:p>
          <a:p>
            <a:pPr>
              <a:buFontTx/>
              <a:buChar char="-"/>
            </a:pPr>
            <a:r>
              <a:rPr lang="sv-SE" dirty="0"/>
              <a:t>Förhoppningsvis minskade leveransstörningar då nya leverantören kan lagerhålla artiklarna i Sverige.</a:t>
            </a:r>
          </a:p>
          <a:p>
            <a:pPr>
              <a:buFontTx/>
              <a:buChar char="-"/>
            </a:pPr>
            <a:r>
              <a:rPr lang="sv-SE" dirty="0" err="1"/>
              <a:t>Steripolars</a:t>
            </a:r>
            <a:r>
              <a:rPr lang="sv-SE" dirty="0"/>
              <a:t> artiklar kommer att finnas kvar, det är endast försäljningen som flyttas</a:t>
            </a:r>
          </a:p>
        </p:txBody>
      </p:sp>
    </p:spTree>
    <p:extLst>
      <p:ext uri="{BB962C8B-B14F-4D97-AF65-F5344CB8AC3E}">
        <p14:creationId xmlns:p14="http://schemas.microsoft.com/office/powerpoint/2010/main" val="35645494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B5A1D8DF-9A22-8A0A-BA9B-06E52ED90745}"/>
              </a:ext>
            </a:extLst>
          </p:cNvPr>
          <p:cNvSpPr>
            <a:spLocks noGrp="1"/>
          </p:cNvSpPr>
          <p:nvPr>
            <p:ph type="title"/>
          </p:nvPr>
        </p:nvSpPr>
        <p:spPr>
          <a:xfrm>
            <a:off x="544585" y="652487"/>
            <a:ext cx="6518544" cy="1314006"/>
          </a:xfrm>
        </p:spPr>
        <p:txBody>
          <a:bodyPr anchor="b">
            <a:normAutofit/>
          </a:bodyPr>
          <a:lstStyle/>
          <a:p>
            <a:r>
              <a:rPr lang="sv-SE" dirty="0"/>
              <a:t>Agenda informationsmöte</a:t>
            </a:r>
            <a:br>
              <a:rPr lang="sv-SE" dirty="0"/>
            </a:br>
            <a:endParaRPr lang="sv-SE" dirty="0"/>
          </a:p>
        </p:txBody>
      </p:sp>
      <p:pic>
        <p:nvPicPr>
          <p:cNvPr id="7" name="Picture 6" descr="Anteckning av en avtalad tid i en almanacka">
            <a:extLst>
              <a:ext uri="{FF2B5EF4-FFF2-40B4-BE49-F238E27FC236}">
                <a16:creationId xmlns:a16="http://schemas.microsoft.com/office/drawing/2014/main" id="{60481E9C-35D0-38C1-E8A6-D28BA373F8E1}"/>
              </a:ext>
            </a:extLst>
          </p:cNvPr>
          <p:cNvPicPr>
            <a:picLocks noChangeAspect="1"/>
          </p:cNvPicPr>
          <p:nvPr/>
        </p:nvPicPr>
        <p:blipFill>
          <a:blip r:embed="rId2"/>
          <a:srcRect r="36637" b="1"/>
          <a:stretch>
            <a:fillRect/>
          </a:stretch>
        </p:blipFill>
        <p:spPr>
          <a:xfrm>
            <a:off x="544585" y="1707503"/>
            <a:ext cx="4215095" cy="4440378"/>
          </a:xfrm>
          <a:prstGeom prst="rect">
            <a:avLst/>
          </a:prstGeom>
          <a:noFill/>
        </p:spPr>
      </p:pic>
      <p:sp>
        <p:nvSpPr>
          <p:cNvPr id="5" name="Platshållare för innehåll 4">
            <a:extLst>
              <a:ext uri="{FF2B5EF4-FFF2-40B4-BE49-F238E27FC236}">
                <a16:creationId xmlns:a16="http://schemas.microsoft.com/office/drawing/2014/main" id="{2CF24545-472F-BA0D-A434-44D1401C821D}"/>
              </a:ext>
            </a:extLst>
          </p:cNvPr>
          <p:cNvSpPr>
            <a:spLocks noGrp="1"/>
          </p:cNvSpPr>
          <p:nvPr>
            <p:ph type="body" sz="half" idx="2"/>
          </p:nvPr>
        </p:nvSpPr>
        <p:spPr>
          <a:xfrm>
            <a:off x="839788" y="2437028"/>
            <a:ext cx="4273750" cy="3454262"/>
          </a:xfrm>
        </p:spPr>
        <p:txBody>
          <a:bodyPr>
            <a:normAutofit/>
          </a:bodyPr>
          <a:lstStyle/>
          <a:p>
            <a:pPr marL="0" indent="0">
              <a:buNone/>
            </a:pPr>
            <a:endParaRPr lang="sv-SE" dirty="0"/>
          </a:p>
          <a:p>
            <a:endParaRPr lang="sv-SE" dirty="0"/>
          </a:p>
        </p:txBody>
      </p:sp>
      <p:sp>
        <p:nvSpPr>
          <p:cNvPr id="11" name="Slide Number Placeholder 4">
            <a:extLst>
              <a:ext uri="{FF2B5EF4-FFF2-40B4-BE49-F238E27FC236}">
                <a16:creationId xmlns:a16="http://schemas.microsoft.com/office/drawing/2014/main" id="{D874054E-3804-1A92-8F35-9174556923C8}"/>
              </a:ext>
            </a:extLst>
          </p:cNvPr>
          <p:cNvSpPr>
            <a:spLocks noGrp="1"/>
          </p:cNvSpPr>
          <p:nvPr>
            <p:ph type="sldNum" sz="quarter" idx="4"/>
          </p:nvPr>
        </p:nvSpPr>
        <p:spPr>
          <a:xfrm>
            <a:off x="8794503" y="92309"/>
            <a:ext cx="3230880" cy="340870"/>
          </a:xfrm>
        </p:spPr>
        <p:txBody>
          <a:bodyPr/>
          <a:lstStyle/>
          <a:p>
            <a:pPr>
              <a:spcAft>
                <a:spcPts val="600"/>
              </a:spcAft>
            </a:pPr>
            <a:fld id="{0769BCD4-96F0-9B47-87F8-23D356D830A6}" type="slidenum">
              <a:rPr lang="sv-SE" smtClean="0"/>
              <a:pPr>
                <a:spcAft>
                  <a:spcPts val="600"/>
                </a:spcAft>
              </a:pPr>
              <a:t>2</a:t>
            </a:fld>
            <a:endParaRPr lang="sv-SE"/>
          </a:p>
        </p:txBody>
      </p:sp>
      <p:sp>
        <p:nvSpPr>
          <p:cNvPr id="2" name="textruta 1">
            <a:extLst>
              <a:ext uri="{FF2B5EF4-FFF2-40B4-BE49-F238E27FC236}">
                <a16:creationId xmlns:a16="http://schemas.microsoft.com/office/drawing/2014/main" id="{B423A182-6287-DFF1-C176-7F0CAAB6DD86}"/>
              </a:ext>
            </a:extLst>
          </p:cNvPr>
          <p:cNvSpPr txBox="1"/>
          <p:nvPr/>
        </p:nvSpPr>
        <p:spPr>
          <a:xfrm>
            <a:off x="5900468" y="1707503"/>
            <a:ext cx="4830792" cy="4247317"/>
          </a:xfrm>
          <a:prstGeom prst="rect">
            <a:avLst/>
          </a:prstGeom>
          <a:noFill/>
        </p:spPr>
        <p:txBody>
          <a:bodyPr wrap="square" rtlCol="0">
            <a:spAutoFit/>
          </a:bodyPr>
          <a:lstStyle/>
          <a:p>
            <a:pPr marL="285750" indent="-285750">
              <a:buFont typeface="Arial" panose="020B0604020202020204" pitchFamily="34" charset="0"/>
              <a:buChar char="•"/>
            </a:pPr>
            <a:r>
              <a:rPr lang="sv-SE" dirty="0"/>
              <a:t>Kommande upphandlingar</a:t>
            </a:r>
          </a:p>
          <a:p>
            <a:pPr marL="285750" indent="-285750">
              <a:buFont typeface="Arial" panose="020B0604020202020204" pitchFamily="34" charset="0"/>
              <a:buChar char="•"/>
            </a:pPr>
            <a:r>
              <a:rPr lang="sv-SE" dirty="0"/>
              <a:t>Nya avtal</a:t>
            </a:r>
          </a:p>
          <a:p>
            <a:pPr marL="285750" indent="-285750">
              <a:buFont typeface="Arial" panose="020B0604020202020204" pitchFamily="34" charset="0"/>
              <a:buChar char="•"/>
            </a:pPr>
            <a:r>
              <a:rPr lang="sv-SE" dirty="0"/>
              <a:t>B Braun och trelagersprincipen</a:t>
            </a:r>
          </a:p>
          <a:p>
            <a:pPr marL="285750" indent="-285750">
              <a:buFont typeface="Arial" panose="020B0604020202020204" pitchFamily="34" charset="0"/>
              <a:buChar char="•"/>
            </a:pPr>
            <a:r>
              <a:rPr lang="sv-SE" dirty="0"/>
              <a:t>ICU Medical lämnar marknaden</a:t>
            </a:r>
          </a:p>
          <a:p>
            <a:pPr marL="285750" indent="-285750">
              <a:buFont typeface="Arial" panose="020B0604020202020204" pitchFamily="34" charset="0"/>
              <a:buChar char="•"/>
            </a:pPr>
            <a:r>
              <a:rPr lang="sv-SE" dirty="0"/>
              <a:t>Avtalsöverlåtelser</a:t>
            </a:r>
          </a:p>
          <a:p>
            <a:pPr marL="285750" indent="-285750">
              <a:buFont typeface="Arial" panose="020B0604020202020204" pitchFamily="34" charset="0"/>
              <a:buChar char="•"/>
            </a:pPr>
            <a:r>
              <a:rPr lang="sv-SE" dirty="0"/>
              <a:t>Beställning av varor</a:t>
            </a:r>
          </a:p>
          <a:p>
            <a:pPr marL="285750" indent="-285750">
              <a:buFont typeface="Arial" panose="020B0604020202020204" pitchFamily="34" charset="0"/>
              <a:buChar char="•"/>
            </a:pPr>
            <a:r>
              <a:rPr lang="sv-SE" dirty="0"/>
              <a:t>Inaktiva produkter</a:t>
            </a:r>
          </a:p>
          <a:p>
            <a:pPr marL="285750" indent="-285750">
              <a:buFont typeface="Arial" panose="020B0604020202020204" pitchFamily="34" charset="0"/>
              <a:buChar char="•"/>
            </a:pPr>
            <a:r>
              <a:rPr lang="sv-SE" dirty="0"/>
              <a:t>Almanackor</a:t>
            </a:r>
          </a:p>
          <a:p>
            <a:pPr marL="285750" indent="-285750">
              <a:buFont typeface="Arial" panose="020B0604020202020204" pitchFamily="34" charset="0"/>
              <a:buChar char="•"/>
            </a:pPr>
            <a:r>
              <a:rPr lang="sv-SE" dirty="0"/>
              <a:t>Artikelinformation</a:t>
            </a:r>
          </a:p>
          <a:p>
            <a:pPr marL="285750" indent="-285750">
              <a:buFont typeface="Arial" panose="020B0604020202020204" pitchFamily="34" charset="0"/>
              <a:buChar char="•"/>
            </a:pPr>
            <a:r>
              <a:rPr lang="sv-SE" dirty="0"/>
              <a:t>Reklamationer</a:t>
            </a:r>
          </a:p>
          <a:p>
            <a:pPr marL="285750" indent="-285750">
              <a:buFont typeface="Arial" panose="020B0604020202020204" pitchFamily="34" charset="0"/>
              <a:buChar char="•"/>
            </a:pPr>
            <a:r>
              <a:rPr lang="sv-SE" dirty="0"/>
              <a:t>Nästa möte</a:t>
            </a:r>
          </a:p>
          <a:p>
            <a:pPr marL="285750" indent="-285750">
              <a:buFont typeface="Arial" panose="020B0604020202020204" pitchFamily="34" charset="0"/>
              <a:buChar char="•"/>
            </a:pPr>
            <a:r>
              <a:rPr lang="sv-SE" dirty="0"/>
              <a:t>Frågor</a:t>
            </a:r>
          </a:p>
          <a:p>
            <a:pPr marL="285750" indent="-285750">
              <a:buFont typeface="Arial" panose="020B0604020202020204" pitchFamily="34" charset="0"/>
              <a:buChar char="•"/>
            </a:pPr>
            <a:endParaRPr lang="sv-SE" dirty="0"/>
          </a:p>
          <a:p>
            <a:pPr marL="285750" indent="-285750">
              <a:buFont typeface="Arial" panose="020B0604020202020204" pitchFamily="34" charset="0"/>
              <a:buChar char="•"/>
            </a:pPr>
            <a:endParaRPr lang="sv-SE" dirty="0"/>
          </a:p>
          <a:p>
            <a:pPr marL="285750" indent="-285750">
              <a:buFont typeface="Arial" panose="020B0604020202020204" pitchFamily="34" charset="0"/>
              <a:buChar char="•"/>
            </a:pPr>
            <a:endParaRPr lang="sv-SE" dirty="0"/>
          </a:p>
        </p:txBody>
      </p:sp>
    </p:spTree>
    <p:extLst>
      <p:ext uri="{BB962C8B-B14F-4D97-AF65-F5344CB8AC3E}">
        <p14:creationId xmlns:p14="http://schemas.microsoft.com/office/powerpoint/2010/main" val="20678532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B6A5EC-75B4-2405-B918-774EC0F7D9C5}"/>
            </a:ext>
          </a:extLst>
        </p:cNvPr>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2CDDBF9D-52ED-2DEB-E993-8C1A1B51EA75}"/>
              </a:ext>
            </a:extLst>
          </p:cNvPr>
          <p:cNvSpPr>
            <a:spLocks noGrp="1"/>
          </p:cNvSpPr>
          <p:nvPr>
            <p:ph type="sldNum" sz="quarter" idx="4"/>
          </p:nvPr>
        </p:nvSpPr>
        <p:spPr/>
        <p:txBody>
          <a:bodyPr/>
          <a:lstStyle/>
          <a:p>
            <a:fld id="{0769BCD4-96F0-9B47-87F8-23D356D830A6}" type="slidenum">
              <a:rPr lang="sv-SE" smtClean="0"/>
              <a:pPr/>
              <a:t>20</a:t>
            </a:fld>
            <a:endParaRPr lang="sv-SE" dirty="0"/>
          </a:p>
        </p:txBody>
      </p:sp>
      <p:sp>
        <p:nvSpPr>
          <p:cNvPr id="7" name="Rubrik 6">
            <a:extLst>
              <a:ext uri="{FF2B5EF4-FFF2-40B4-BE49-F238E27FC236}">
                <a16:creationId xmlns:a16="http://schemas.microsoft.com/office/drawing/2014/main" id="{14228834-FBDD-FF80-142D-7919704D9CA4}"/>
              </a:ext>
            </a:extLst>
          </p:cNvPr>
          <p:cNvSpPr>
            <a:spLocks noGrp="1"/>
          </p:cNvSpPr>
          <p:nvPr>
            <p:ph type="title"/>
          </p:nvPr>
        </p:nvSpPr>
        <p:spPr>
          <a:xfrm>
            <a:off x="838200" y="713332"/>
            <a:ext cx="10515600" cy="878367"/>
          </a:xfrm>
        </p:spPr>
        <p:txBody>
          <a:bodyPr/>
          <a:lstStyle/>
          <a:p>
            <a:r>
              <a:rPr lang="sv-SE" dirty="0"/>
              <a:t>Flertalet avtalsöverlåtelser med start 2026-03-01</a:t>
            </a:r>
          </a:p>
        </p:txBody>
      </p:sp>
      <p:sp>
        <p:nvSpPr>
          <p:cNvPr id="9" name="Platshållare för innehåll 8">
            <a:extLst>
              <a:ext uri="{FF2B5EF4-FFF2-40B4-BE49-F238E27FC236}">
                <a16:creationId xmlns:a16="http://schemas.microsoft.com/office/drawing/2014/main" id="{89E8B5B3-F095-6803-7442-AED883757038}"/>
              </a:ext>
            </a:extLst>
          </p:cNvPr>
          <p:cNvSpPr>
            <a:spLocks noGrp="1"/>
          </p:cNvSpPr>
          <p:nvPr>
            <p:ph idx="1"/>
          </p:nvPr>
        </p:nvSpPr>
        <p:spPr>
          <a:xfrm>
            <a:off x="934452" y="2329112"/>
            <a:ext cx="5402179" cy="3760026"/>
          </a:xfrm>
        </p:spPr>
        <p:txBody>
          <a:bodyPr>
            <a:normAutofit/>
          </a:bodyPr>
          <a:lstStyle/>
          <a:p>
            <a:r>
              <a:rPr lang="sv-SE" sz="1800" dirty="0"/>
              <a:t>VF2024-00037-02 </a:t>
            </a:r>
            <a:r>
              <a:rPr lang="sv-SE" sz="1800" dirty="0" err="1"/>
              <a:t>Vingmed</a:t>
            </a:r>
            <a:r>
              <a:rPr lang="sv-SE" sz="1800" dirty="0"/>
              <a:t> - </a:t>
            </a:r>
            <a:r>
              <a:rPr lang="sv-SE" sz="1800" dirty="0" err="1"/>
              <a:t>Timik</a:t>
            </a:r>
            <a:r>
              <a:rPr lang="sv-SE" sz="1800" dirty="0"/>
              <a:t> (delar av avtal)</a:t>
            </a:r>
          </a:p>
          <a:p>
            <a:r>
              <a:rPr lang="sv-SE" sz="1800" dirty="0"/>
              <a:t>VF2022-00057-02 </a:t>
            </a:r>
            <a:r>
              <a:rPr lang="sv-SE" sz="1800" dirty="0" err="1"/>
              <a:t>Vingmed</a:t>
            </a:r>
            <a:r>
              <a:rPr lang="sv-SE" sz="1800" dirty="0"/>
              <a:t> - </a:t>
            </a:r>
            <a:r>
              <a:rPr lang="sv-SE" sz="1800" dirty="0" err="1"/>
              <a:t>Timik</a:t>
            </a:r>
            <a:r>
              <a:rPr lang="sv-SE" sz="1800" dirty="0"/>
              <a:t> </a:t>
            </a:r>
          </a:p>
          <a:p>
            <a:r>
              <a:rPr lang="sv-SE" sz="1800" dirty="0"/>
              <a:t>VF2021-00055-06 </a:t>
            </a:r>
            <a:r>
              <a:rPr lang="sv-SE" sz="1800" dirty="0" err="1"/>
              <a:t>Mediplast</a:t>
            </a:r>
            <a:r>
              <a:rPr lang="sv-SE" sz="1800" dirty="0"/>
              <a:t> - </a:t>
            </a:r>
            <a:r>
              <a:rPr lang="sv-SE" sz="1800" dirty="0" err="1"/>
              <a:t>Kebomed</a:t>
            </a:r>
            <a:r>
              <a:rPr lang="sv-SE" sz="1800" dirty="0"/>
              <a:t> (delar av avtal)</a:t>
            </a:r>
          </a:p>
          <a:p>
            <a:r>
              <a:rPr lang="sv-SE" sz="1800" dirty="0"/>
              <a:t>VF2023-00026-02 </a:t>
            </a:r>
            <a:r>
              <a:rPr lang="sv-SE" sz="1800" dirty="0" err="1"/>
              <a:t>Mediplast</a:t>
            </a:r>
            <a:r>
              <a:rPr lang="sv-SE" sz="1800" dirty="0"/>
              <a:t> - </a:t>
            </a:r>
            <a:r>
              <a:rPr lang="sv-SE" sz="1800" dirty="0" err="1"/>
              <a:t>Kebomed</a:t>
            </a:r>
            <a:r>
              <a:rPr lang="sv-SE" sz="1800" dirty="0"/>
              <a:t> (delar av avtal)</a:t>
            </a:r>
          </a:p>
          <a:p>
            <a:r>
              <a:rPr lang="sv-SE" sz="1800" dirty="0"/>
              <a:t>VF2023-00019-01 </a:t>
            </a:r>
            <a:r>
              <a:rPr lang="sv-SE" sz="1800" dirty="0" err="1"/>
              <a:t>Dentsply</a:t>
            </a:r>
            <a:r>
              <a:rPr lang="sv-SE" sz="1800" dirty="0"/>
              <a:t> IHB – </a:t>
            </a:r>
            <a:r>
              <a:rPr lang="sv-SE" sz="1800" dirty="0" err="1"/>
              <a:t>Dentsply</a:t>
            </a:r>
            <a:r>
              <a:rPr lang="sv-SE" sz="1800" dirty="0"/>
              <a:t> </a:t>
            </a:r>
            <a:r>
              <a:rPr lang="sv-SE" sz="1800" dirty="0" err="1"/>
              <a:t>Sirona</a:t>
            </a:r>
            <a:endParaRPr lang="sv-SE" sz="1800" dirty="0"/>
          </a:p>
          <a:p>
            <a:r>
              <a:rPr lang="sv-SE" sz="1800" dirty="0"/>
              <a:t>VF2022-00053-02 Nestlé - </a:t>
            </a:r>
            <a:r>
              <a:rPr lang="sv-SE" sz="1800" dirty="0" err="1"/>
              <a:t>DanuCare</a:t>
            </a:r>
            <a:endParaRPr lang="sv-SE" sz="1800" dirty="0"/>
          </a:p>
          <a:p>
            <a:pPr marL="0" indent="0">
              <a:buNone/>
            </a:pPr>
            <a:endParaRPr lang="sv-SE" sz="2400" dirty="0"/>
          </a:p>
        </p:txBody>
      </p:sp>
      <p:sp>
        <p:nvSpPr>
          <p:cNvPr id="2" name="Platshållare för innehåll 8">
            <a:extLst>
              <a:ext uri="{FF2B5EF4-FFF2-40B4-BE49-F238E27FC236}">
                <a16:creationId xmlns:a16="http://schemas.microsoft.com/office/drawing/2014/main" id="{1A3EE935-8A50-D683-821F-154DD4ED3F16}"/>
              </a:ext>
            </a:extLst>
          </p:cNvPr>
          <p:cNvSpPr txBox="1">
            <a:spLocks/>
          </p:cNvSpPr>
          <p:nvPr/>
        </p:nvSpPr>
        <p:spPr>
          <a:xfrm>
            <a:off x="7535779" y="2264917"/>
            <a:ext cx="3990474" cy="3760026"/>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10000"/>
              </a:lnSpc>
              <a:spcBef>
                <a:spcPts val="500"/>
              </a:spcBef>
              <a:spcAft>
                <a:spcPts val="500"/>
              </a:spcAft>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spcAft>
                <a:spcPts val="500"/>
              </a:spcAft>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spcAft>
                <a:spcPts val="500"/>
              </a:spcAft>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spcAft>
                <a:spcPts val="500"/>
              </a:spcAft>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spcAft>
                <a:spcPts val="500"/>
              </a:spcAft>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1800" dirty="0"/>
              <a:t>ICU Medical - </a:t>
            </a:r>
            <a:r>
              <a:rPr lang="sv-SE" sz="1800" dirty="0" err="1"/>
              <a:t>Steripolar</a:t>
            </a:r>
            <a:r>
              <a:rPr lang="sv-SE" sz="1800" dirty="0"/>
              <a:t> (samtliga avtal)</a:t>
            </a:r>
          </a:p>
          <a:p>
            <a:r>
              <a:rPr lang="sv-SE" sz="1800" dirty="0"/>
              <a:t>VF2021-00020-08</a:t>
            </a:r>
          </a:p>
          <a:p>
            <a:r>
              <a:rPr lang="sv-SE" sz="1800" dirty="0"/>
              <a:t>VF2021-00029-05</a:t>
            </a:r>
          </a:p>
          <a:p>
            <a:r>
              <a:rPr lang="sv-SE" sz="1800" dirty="0"/>
              <a:t>VF2021-00031-15</a:t>
            </a:r>
          </a:p>
          <a:p>
            <a:r>
              <a:rPr lang="sv-SE" sz="1800" dirty="0"/>
              <a:t>VF2022-00057-03</a:t>
            </a:r>
          </a:p>
          <a:p>
            <a:r>
              <a:rPr lang="sv-SE" sz="1800" dirty="0"/>
              <a:t>VF2023-00023-03</a:t>
            </a:r>
          </a:p>
          <a:p>
            <a:r>
              <a:rPr lang="sv-SE" sz="1800" dirty="0"/>
              <a:t>VF2023-00027-08</a:t>
            </a:r>
          </a:p>
          <a:p>
            <a:r>
              <a:rPr lang="sv-SE" sz="1800" dirty="0"/>
              <a:t>VF2024-00049-01</a:t>
            </a:r>
          </a:p>
          <a:p>
            <a:r>
              <a:rPr lang="sv-SE" sz="1800" dirty="0"/>
              <a:t>VF2024-00047-03</a:t>
            </a:r>
          </a:p>
          <a:p>
            <a:pPr marL="0" indent="0">
              <a:buFont typeface="Arial" panose="020B0604020202020204" pitchFamily="34" charset="0"/>
              <a:buNone/>
            </a:pPr>
            <a:endParaRPr lang="sv-SE" sz="1800" dirty="0"/>
          </a:p>
        </p:txBody>
      </p:sp>
    </p:spTree>
    <p:extLst>
      <p:ext uri="{BB962C8B-B14F-4D97-AF65-F5344CB8AC3E}">
        <p14:creationId xmlns:p14="http://schemas.microsoft.com/office/powerpoint/2010/main" val="25251099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1A742E-A432-01FA-5B21-BE248388AF33}"/>
            </a:ext>
          </a:extLst>
        </p:cNvPr>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2B158EC2-D3D5-3ED2-5F9D-B4C2873C3F4F}"/>
              </a:ext>
            </a:extLst>
          </p:cNvPr>
          <p:cNvSpPr>
            <a:spLocks noGrp="1"/>
          </p:cNvSpPr>
          <p:nvPr>
            <p:ph type="sldNum" sz="quarter" idx="4"/>
          </p:nvPr>
        </p:nvSpPr>
        <p:spPr/>
        <p:txBody>
          <a:bodyPr/>
          <a:lstStyle/>
          <a:p>
            <a:fld id="{0769BCD4-96F0-9B47-87F8-23D356D830A6}" type="slidenum">
              <a:rPr lang="sv-SE" smtClean="0"/>
              <a:pPr/>
              <a:t>21</a:t>
            </a:fld>
            <a:endParaRPr lang="sv-SE"/>
          </a:p>
        </p:txBody>
      </p:sp>
      <p:sp>
        <p:nvSpPr>
          <p:cNvPr id="5" name="Rubrik 4">
            <a:extLst>
              <a:ext uri="{FF2B5EF4-FFF2-40B4-BE49-F238E27FC236}">
                <a16:creationId xmlns:a16="http://schemas.microsoft.com/office/drawing/2014/main" id="{15D28B52-62BC-7495-FD43-FE031B5C5B61}"/>
              </a:ext>
            </a:extLst>
          </p:cNvPr>
          <p:cNvSpPr>
            <a:spLocks noGrp="1"/>
          </p:cNvSpPr>
          <p:nvPr>
            <p:ph type="title"/>
          </p:nvPr>
        </p:nvSpPr>
        <p:spPr>
          <a:xfrm>
            <a:off x="838200" y="776377"/>
            <a:ext cx="10515600" cy="636827"/>
          </a:xfrm>
        </p:spPr>
        <p:txBody>
          <a:bodyPr/>
          <a:lstStyle/>
          <a:p>
            <a:r>
              <a:rPr lang="sv-SE" dirty="0"/>
              <a:t>Allmän information – Beställning av varor</a:t>
            </a:r>
          </a:p>
        </p:txBody>
      </p:sp>
      <p:sp>
        <p:nvSpPr>
          <p:cNvPr id="2" name="textruta 1">
            <a:extLst>
              <a:ext uri="{FF2B5EF4-FFF2-40B4-BE49-F238E27FC236}">
                <a16:creationId xmlns:a16="http://schemas.microsoft.com/office/drawing/2014/main" id="{765EE994-6250-E4B0-3230-6E01565971D0}"/>
              </a:ext>
            </a:extLst>
          </p:cNvPr>
          <p:cNvSpPr txBox="1"/>
          <p:nvPr/>
        </p:nvSpPr>
        <p:spPr>
          <a:xfrm>
            <a:off x="838200" y="1756402"/>
            <a:ext cx="10100094" cy="3970318"/>
          </a:xfrm>
          <a:prstGeom prst="rect">
            <a:avLst/>
          </a:prstGeom>
          <a:noFill/>
        </p:spPr>
        <p:txBody>
          <a:bodyPr wrap="square" rtlCol="0">
            <a:spAutoFit/>
          </a:bodyPr>
          <a:lstStyle/>
          <a:p>
            <a:pPr marL="285750" indent="-285750">
              <a:buFont typeface="Arial" panose="020B0604020202020204" pitchFamily="34" charset="0"/>
              <a:buChar char="•"/>
            </a:pPr>
            <a:r>
              <a:rPr lang="sv-SE" b="1" dirty="0"/>
              <a:t>Söker efter en vara och hittar den på Varuförsörjningen eller i regionens beställarstöd </a:t>
            </a:r>
            <a:r>
              <a:rPr lang="sv-SE" i="1" dirty="0"/>
              <a:t>– Då beställer ni i er regions beställarstöd.</a:t>
            </a:r>
          </a:p>
          <a:p>
            <a:r>
              <a:rPr lang="sv-SE" i="1" dirty="0"/>
              <a:t> </a:t>
            </a:r>
          </a:p>
          <a:p>
            <a:pPr marL="285750" indent="-285750">
              <a:buFont typeface="Arial" panose="020B0604020202020204" pitchFamily="34" charset="0"/>
              <a:buChar char="•"/>
            </a:pPr>
            <a:r>
              <a:rPr lang="sv-SE" b="1" dirty="0"/>
              <a:t>Söker vara på Varuförsörjningen med info att den ska beställas direkt från leverantör. </a:t>
            </a:r>
            <a:r>
              <a:rPr lang="sv-SE" i="1" dirty="0"/>
              <a:t>- Varan ska finnas i er regions beställarstöd för beställning. Om varan inte finns i beställarstödet, ska ni i första hand kontakta de som supporterar ert beställarstöd i er region och se varför artikeln ej finns inlagd. I de fall de inte finns i beställarstöden ska </a:t>
            </a:r>
            <a:r>
              <a:rPr lang="sv-SE" i="1" dirty="0">
                <a:hlinkClick r:id="rId2" tooltip="https://varuforsorjningen.se/storage/224389DFB79E523B82D1A9E367479DBDBC56C33C9A674F51844EAE0E62CCD14D/de457b1199eb4b9c8a621475b9c1b318/doc/media/5f03af76244d48a6ae9c98a54d5242fd/BF%20Best%C3%A4llning%20direkt%20leverant%C3%B6r.doc"/>
              </a:rPr>
              <a:t>blanketten beställning direkt från leverantör</a:t>
            </a:r>
            <a:r>
              <a:rPr lang="sv-SE" i="1" dirty="0"/>
              <a:t> användas.</a:t>
            </a:r>
          </a:p>
          <a:p>
            <a:pPr marL="285750" indent="-285750">
              <a:buFont typeface="Arial" panose="020B0604020202020204" pitchFamily="34" charset="0"/>
              <a:buChar char="•"/>
            </a:pPr>
            <a:endParaRPr lang="sv-SE" i="1" dirty="0"/>
          </a:p>
          <a:p>
            <a:pPr marL="285750" indent="-285750">
              <a:buFont typeface="Arial" panose="020B0604020202020204" pitchFamily="34" charset="0"/>
              <a:buChar char="•"/>
            </a:pPr>
            <a:r>
              <a:rPr lang="sv-SE" b="1" dirty="0"/>
              <a:t>Hittar inte varan alls på Varuförsörjningen men hittar företaget i Avtalsdatabasen. </a:t>
            </a:r>
            <a:r>
              <a:rPr lang="sv-SE" i="1" dirty="0"/>
              <a:t>- Det kan finnas ett avtal med en leverantör utan att den specifika produkten är upphandlad, då vi upphandlar på artikelnivå och inte hela leverantörers portföljer. Då ska ni leta upp motsvarande artikel i vårt sortiment, kan ni inte hitta någon motsvarande vara går det bra att höra av er till oss så kan</a:t>
            </a:r>
          </a:p>
          <a:p>
            <a:r>
              <a:rPr lang="sv-SE" i="1" dirty="0"/>
              <a:t>     vi hjälpa er se över vilken som är den motsvarande varan som är upphandlad. </a:t>
            </a:r>
          </a:p>
          <a:p>
            <a:endParaRPr lang="sv-SE" dirty="0"/>
          </a:p>
        </p:txBody>
      </p:sp>
    </p:spTree>
    <p:extLst>
      <p:ext uri="{BB962C8B-B14F-4D97-AF65-F5344CB8AC3E}">
        <p14:creationId xmlns:p14="http://schemas.microsoft.com/office/powerpoint/2010/main" val="25890563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443DEC-97F7-CA17-E05E-35BF95BBCF8F}"/>
            </a:ext>
          </a:extLst>
        </p:cNvPr>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E9757455-A512-F146-A7E3-BD3FF31C5696}"/>
              </a:ext>
            </a:extLst>
          </p:cNvPr>
          <p:cNvSpPr>
            <a:spLocks noGrp="1"/>
          </p:cNvSpPr>
          <p:nvPr>
            <p:ph type="sldNum" sz="quarter" idx="4"/>
          </p:nvPr>
        </p:nvSpPr>
        <p:spPr/>
        <p:txBody>
          <a:bodyPr/>
          <a:lstStyle/>
          <a:p>
            <a:fld id="{0769BCD4-96F0-9B47-87F8-23D356D830A6}" type="slidenum">
              <a:rPr lang="sv-SE" smtClean="0"/>
              <a:pPr/>
              <a:t>22</a:t>
            </a:fld>
            <a:endParaRPr lang="sv-SE"/>
          </a:p>
        </p:txBody>
      </p:sp>
      <p:sp>
        <p:nvSpPr>
          <p:cNvPr id="5" name="Rubrik 4">
            <a:extLst>
              <a:ext uri="{FF2B5EF4-FFF2-40B4-BE49-F238E27FC236}">
                <a16:creationId xmlns:a16="http://schemas.microsoft.com/office/drawing/2014/main" id="{401A4F3E-6CCB-D797-AE14-7238AE219EE4}"/>
              </a:ext>
            </a:extLst>
          </p:cNvPr>
          <p:cNvSpPr>
            <a:spLocks noGrp="1"/>
          </p:cNvSpPr>
          <p:nvPr>
            <p:ph type="title"/>
          </p:nvPr>
        </p:nvSpPr>
        <p:spPr>
          <a:xfrm>
            <a:off x="751936" y="829512"/>
            <a:ext cx="10515600" cy="636827"/>
          </a:xfrm>
        </p:spPr>
        <p:txBody>
          <a:bodyPr/>
          <a:lstStyle/>
          <a:p>
            <a:r>
              <a:rPr lang="sv-SE" dirty="0"/>
              <a:t>Allmän information – Sökning av inaktiva produkter</a:t>
            </a:r>
          </a:p>
        </p:txBody>
      </p:sp>
      <p:sp>
        <p:nvSpPr>
          <p:cNvPr id="2" name="textruta 1">
            <a:extLst>
              <a:ext uri="{FF2B5EF4-FFF2-40B4-BE49-F238E27FC236}">
                <a16:creationId xmlns:a16="http://schemas.microsoft.com/office/drawing/2014/main" id="{DAECDB6E-A60C-7BC6-5068-D838B9DDA263}"/>
              </a:ext>
            </a:extLst>
          </p:cNvPr>
          <p:cNvSpPr txBox="1"/>
          <p:nvPr/>
        </p:nvSpPr>
        <p:spPr>
          <a:xfrm>
            <a:off x="2869117" y="1862672"/>
            <a:ext cx="8740140" cy="3970318"/>
          </a:xfrm>
          <a:prstGeom prst="rect">
            <a:avLst/>
          </a:prstGeom>
          <a:noFill/>
        </p:spPr>
        <p:txBody>
          <a:bodyPr wrap="square" rtlCol="0">
            <a:spAutoFit/>
          </a:bodyPr>
          <a:lstStyle/>
          <a:p>
            <a:r>
              <a:rPr lang="sv-SE" dirty="0"/>
              <a:t>Så här hittar du produkter som har tagits bort ur sortimentet:</a:t>
            </a:r>
          </a:p>
          <a:p>
            <a:endParaRPr lang="sv-SE" dirty="0"/>
          </a:p>
          <a:p>
            <a:r>
              <a:rPr lang="sv-SE" dirty="0"/>
              <a:t>1. Sök på artikelnummer och klicka ENTER.</a:t>
            </a:r>
          </a:p>
          <a:p>
            <a:r>
              <a:rPr lang="sv-SE" dirty="0"/>
              <a:t>2. Ta fram inaktiva produkter genom att öppna Aktiva/Inaktiva i filterlistan och klicka i Visa inaktiverade produkter.</a:t>
            </a:r>
          </a:p>
          <a:p>
            <a:endParaRPr lang="sv-SE" dirty="0"/>
          </a:p>
          <a:p>
            <a:r>
              <a:rPr lang="sv-SE" dirty="0"/>
              <a:t>Då visas de inaktiverade produkterna och information om eventuell ersättare hittas genom att klicka på produkten så man kommer till produktsidan.</a:t>
            </a:r>
          </a:p>
          <a:p>
            <a:endParaRPr lang="sv-SE" dirty="0"/>
          </a:p>
          <a:p>
            <a:r>
              <a:rPr lang="sv-SE" dirty="0"/>
              <a:t>Observera att artiklar som tas bort enbart är synliga på hemsidan ett år </a:t>
            </a:r>
          </a:p>
          <a:p>
            <a:r>
              <a:rPr lang="sv-SE" dirty="0"/>
              <a:t>efter att det tagits bort, efter det är det enbart den nya artikeln som finnas </a:t>
            </a:r>
          </a:p>
          <a:p>
            <a:r>
              <a:rPr lang="sv-SE" dirty="0"/>
              <a:t>kvar. Så letar ni efter än äldre produkt går det bra att kontakta oss så </a:t>
            </a:r>
          </a:p>
          <a:p>
            <a:r>
              <a:rPr lang="sv-SE" dirty="0"/>
              <a:t>hjälper vi er att leta upp rätt ersättare.</a:t>
            </a:r>
          </a:p>
          <a:p>
            <a:endParaRPr lang="sv-SE" dirty="0"/>
          </a:p>
        </p:txBody>
      </p:sp>
      <p:pic>
        <p:nvPicPr>
          <p:cNvPr id="6" name="Bildobjekt 5">
            <a:extLst>
              <a:ext uri="{FF2B5EF4-FFF2-40B4-BE49-F238E27FC236}">
                <a16:creationId xmlns:a16="http://schemas.microsoft.com/office/drawing/2014/main" id="{17091416-77AA-2552-5E9F-FF970BC6D577}"/>
              </a:ext>
            </a:extLst>
          </p:cNvPr>
          <p:cNvPicPr>
            <a:picLocks noChangeAspect="1"/>
          </p:cNvPicPr>
          <p:nvPr/>
        </p:nvPicPr>
        <p:blipFill>
          <a:blip r:embed="rId2"/>
          <a:stretch>
            <a:fillRect/>
          </a:stretch>
        </p:blipFill>
        <p:spPr>
          <a:xfrm>
            <a:off x="751936" y="1933698"/>
            <a:ext cx="1756377" cy="3899292"/>
          </a:xfrm>
          <a:prstGeom prst="rect">
            <a:avLst/>
          </a:prstGeom>
        </p:spPr>
      </p:pic>
      <p:sp>
        <p:nvSpPr>
          <p:cNvPr id="7" name="Ellips 6">
            <a:extLst>
              <a:ext uri="{FF2B5EF4-FFF2-40B4-BE49-F238E27FC236}">
                <a16:creationId xmlns:a16="http://schemas.microsoft.com/office/drawing/2014/main" id="{B32270A3-CAA7-F49D-8EB2-F97825A730AF}"/>
              </a:ext>
            </a:extLst>
          </p:cNvPr>
          <p:cNvSpPr/>
          <p:nvPr/>
        </p:nvSpPr>
        <p:spPr>
          <a:xfrm>
            <a:off x="937260" y="5292090"/>
            <a:ext cx="1657317" cy="331470"/>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sv-SE"/>
          </a:p>
        </p:txBody>
      </p:sp>
    </p:spTree>
    <p:extLst>
      <p:ext uri="{BB962C8B-B14F-4D97-AF65-F5344CB8AC3E}">
        <p14:creationId xmlns:p14="http://schemas.microsoft.com/office/powerpoint/2010/main" val="12438164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F9479C17-63CE-DA53-48E2-7F936AD4FF68}"/>
              </a:ext>
            </a:extLst>
          </p:cNvPr>
          <p:cNvSpPr>
            <a:spLocks noGrp="1"/>
          </p:cNvSpPr>
          <p:nvPr>
            <p:ph type="title"/>
          </p:nvPr>
        </p:nvSpPr>
        <p:spPr>
          <a:xfrm>
            <a:off x="838200" y="927213"/>
            <a:ext cx="10515600" cy="861114"/>
          </a:xfrm>
        </p:spPr>
        <p:txBody>
          <a:bodyPr/>
          <a:lstStyle/>
          <a:p>
            <a:r>
              <a:rPr lang="sv-SE" dirty="0"/>
              <a:t>Allmän information – Sökning av inaktiva produkter</a:t>
            </a:r>
            <a:endParaRPr lang="en-US" dirty="0"/>
          </a:p>
        </p:txBody>
      </p:sp>
      <p:pic>
        <p:nvPicPr>
          <p:cNvPr id="7" name="Platshållare för bild 6">
            <a:extLst>
              <a:ext uri="{FF2B5EF4-FFF2-40B4-BE49-F238E27FC236}">
                <a16:creationId xmlns:a16="http://schemas.microsoft.com/office/drawing/2014/main" id="{65CFE2B3-1405-1347-BEDE-659DB8659C2C}"/>
              </a:ext>
            </a:extLst>
          </p:cNvPr>
          <p:cNvPicPr>
            <a:picLocks noGrp="1" noChangeAspect="1"/>
          </p:cNvPicPr>
          <p:nvPr>
            <p:ph idx="1"/>
          </p:nvPr>
        </p:nvPicPr>
        <p:blipFill>
          <a:blip r:embed="rId2"/>
          <a:stretch>
            <a:fillRect/>
          </a:stretch>
        </p:blipFill>
        <p:spPr>
          <a:xfrm>
            <a:off x="838200" y="2441085"/>
            <a:ext cx="10515600" cy="3680459"/>
          </a:xfrm>
          <a:prstGeom prst="rect">
            <a:avLst/>
          </a:prstGeom>
          <a:noFill/>
        </p:spPr>
      </p:pic>
      <p:sp>
        <p:nvSpPr>
          <p:cNvPr id="5" name="Platshållare för bildnummer 4">
            <a:extLst>
              <a:ext uri="{FF2B5EF4-FFF2-40B4-BE49-F238E27FC236}">
                <a16:creationId xmlns:a16="http://schemas.microsoft.com/office/drawing/2014/main" id="{F1CE22A3-0AB9-BD70-C141-5D1369833798}"/>
              </a:ext>
            </a:extLst>
          </p:cNvPr>
          <p:cNvSpPr>
            <a:spLocks noGrp="1"/>
          </p:cNvSpPr>
          <p:nvPr>
            <p:ph type="sldNum" sz="quarter" idx="4"/>
          </p:nvPr>
        </p:nvSpPr>
        <p:spPr>
          <a:xfrm>
            <a:off x="8794503" y="92309"/>
            <a:ext cx="3230880" cy="340870"/>
          </a:xfrm>
        </p:spPr>
        <p:txBody>
          <a:bodyPr anchor="ctr">
            <a:normAutofit/>
          </a:bodyPr>
          <a:lstStyle/>
          <a:p>
            <a:pPr>
              <a:spcAft>
                <a:spcPts val="600"/>
              </a:spcAft>
            </a:pPr>
            <a:fld id="{0769BCD4-96F0-9B47-87F8-23D356D830A6}" type="slidenum">
              <a:rPr lang="sv-SE" smtClean="0"/>
              <a:pPr>
                <a:spcAft>
                  <a:spcPts val="600"/>
                </a:spcAft>
              </a:pPr>
              <a:t>23</a:t>
            </a:fld>
            <a:endParaRPr lang="sv-SE"/>
          </a:p>
        </p:txBody>
      </p:sp>
    </p:spTree>
    <p:extLst>
      <p:ext uri="{BB962C8B-B14F-4D97-AF65-F5344CB8AC3E}">
        <p14:creationId xmlns:p14="http://schemas.microsoft.com/office/powerpoint/2010/main" val="5823352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B5A1D8DF-9A22-8A0A-BA9B-06E52ED90745}"/>
              </a:ext>
            </a:extLst>
          </p:cNvPr>
          <p:cNvSpPr>
            <a:spLocks noGrp="1"/>
          </p:cNvSpPr>
          <p:nvPr>
            <p:ph type="title"/>
          </p:nvPr>
        </p:nvSpPr>
        <p:spPr/>
        <p:txBody>
          <a:bodyPr>
            <a:normAutofit/>
          </a:bodyPr>
          <a:lstStyle/>
          <a:p>
            <a:r>
              <a:rPr lang="sv-SE" dirty="0"/>
              <a:t>Allmän information – Almanackor </a:t>
            </a:r>
          </a:p>
        </p:txBody>
      </p:sp>
      <p:sp>
        <p:nvSpPr>
          <p:cNvPr id="5" name="Platshållare för innehåll 4">
            <a:extLst>
              <a:ext uri="{FF2B5EF4-FFF2-40B4-BE49-F238E27FC236}">
                <a16:creationId xmlns:a16="http://schemas.microsoft.com/office/drawing/2014/main" id="{2CF24545-472F-BA0D-A434-44D1401C821D}"/>
              </a:ext>
            </a:extLst>
          </p:cNvPr>
          <p:cNvSpPr>
            <a:spLocks noGrp="1"/>
          </p:cNvSpPr>
          <p:nvPr>
            <p:ph idx="1"/>
          </p:nvPr>
        </p:nvSpPr>
        <p:spPr/>
        <p:txBody>
          <a:bodyPr/>
          <a:lstStyle/>
          <a:p>
            <a:pPr lvl="0"/>
            <a:r>
              <a:rPr lang="sv-SE" dirty="0"/>
              <a:t>Från och med vecka 10 kommer samtliga 2026 års upplagor av almanackor att förflyttas till DL-flödet</a:t>
            </a:r>
          </a:p>
          <a:p>
            <a:pPr lvl="0"/>
            <a:r>
              <a:rPr lang="sv-SE" dirty="0"/>
              <a:t>Anledningen till förflyttningen är att vi under 2025 hade vi en hög kassaktionskostnad vilket resulterat i att vi detta år utnyttjar den returrätten som vi har till leverantören</a:t>
            </a:r>
          </a:p>
          <a:p>
            <a:pPr lvl="0"/>
            <a:r>
              <a:rPr lang="sv-SE" dirty="0"/>
              <a:t>Ni beställer precis som vanligt i era beställningssystem</a:t>
            </a:r>
          </a:p>
          <a:p>
            <a:pPr lvl="0"/>
            <a:r>
              <a:rPr lang="sv-SE" dirty="0"/>
              <a:t>Leveranstiden kommer justeras från 2 till fem 5 dagar</a:t>
            </a:r>
          </a:p>
          <a:p>
            <a:endParaRPr lang="sv-SE" dirty="0"/>
          </a:p>
        </p:txBody>
      </p:sp>
    </p:spTree>
    <p:extLst>
      <p:ext uri="{BB962C8B-B14F-4D97-AF65-F5344CB8AC3E}">
        <p14:creationId xmlns:p14="http://schemas.microsoft.com/office/powerpoint/2010/main" val="15770485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9B7E36-3AC2-571C-4222-8F332769FC49}"/>
            </a:ext>
          </a:extLst>
        </p:cNvPr>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41FEB78D-99E8-5BF9-0199-283D731BDDE4}"/>
              </a:ext>
            </a:extLst>
          </p:cNvPr>
          <p:cNvSpPr>
            <a:spLocks noGrp="1"/>
          </p:cNvSpPr>
          <p:nvPr>
            <p:ph type="sldNum" sz="quarter" idx="4"/>
          </p:nvPr>
        </p:nvSpPr>
        <p:spPr/>
        <p:txBody>
          <a:bodyPr/>
          <a:lstStyle/>
          <a:p>
            <a:fld id="{0769BCD4-96F0-9B47-87F8-23D356D830A6}" type="slidenum">
              <a:rPr lang="sv-SE" smtClean="0"/>
              <a:pPr/>
              <a:t>25</a:t>
            </a:fld>
            <a:endParaRPr lang="sv-SE"/>
          </a:p>
        </p:txBody>
      </p:sp>
      <p:sp>
        <p:nvSpPr>
          <p:cNvPr id="5" name="Rubrik 4">
            <a:extLst>
              <a:ext uri="{FF2B5EF4-FFF2-40B4-BE49-F238E27FC236}">
                <a16:creationId xmlns:a16="http://schemas.microsoft.com/office/drawing/2014/main" id="{D17C0EF4-4FEE-3773-075B-EE1002C6D2CA}"/>
              </a:ext>
            </a:extLst>
          </p:cNvPr>
          <p:cNvSpPr>
            <a:spLocks noGrp="1"/>
          </p:cNvSpPr>
          <p:nvPr>
            <p:ph type="title"/>
          </p:nvPr>
        </p:nvSpPr>
        <p:spPr>
          <a:xfrm>
            <a:off x="914400" y="871438"/>
            <a:ext cx="10515600" cy="636827"/>
          </a:xfrm>
        </p:spPr>
        <p:txBody>
          <a:bodyPr/>
          <a:lstStyle/>
          <a:p>
            <a:r>
              <a:rPr lang="sv-SE" dirty="0"/>
              <a:t>Artikelinformation</a:t>
            </a:r>
          </a:p>
        </p:txBody>
      </p:sp>
      <p:sp>
        <p:nvSpPr>
          <p:cNvPr id="3" name="textruta 2">
            <a:extLst>
              <a:ext uri="{FF2B5EF4-FFF2-40B4-BE49-F238E27FC236}">
                <a16:creationId xmlns:a16="http://schemas.microsoft.com/office/drawing/2014/main" id="{C6EA7E21-5D26-76A6-B07F-71C5C5ABBA94}"/>
              </a:ext>
            </a:extLst>
          </p:cNvPr>
          <p:cNvSpPr txBox="1"/>
          <p:nvPr/>
        </p:nvSpPr>
        <p:spPr>
          <a:xfrm>
            <a:off x="914400" y="1484218"/>
            <a:ext cx="9981398" cy="3693319"/>
          </a:xfrm>
          <a:prstGeom prst="rect">
            <a:avLst/>
          </a:prstGeom>
          <a:noFill/>
        </p:spPr>
        <p:txBody>
          <a:bodyPr wrap="square" rtlCol="0">
            <a:spAutoFit/>
          </a:bodyPr>
          <a:lstStyle/>
          <a:p>
            <a:r>
              <a:rPr lang="sv-SE" dirty="0" err="1"/>
              <a:t>Sugset</a:t>
            </a:r>
            <a:r>
              <a:rPr lang="sv-SE" dirty="0"/>
              <a:t> och sugslang från Codan </a:t>
            </a:r>
            <a:r>
              <a:rPr lang="sv-SE" dirty="0" err="1"/>
              <a:t>Triplus</a:t>
            </a:r>
            <a:r>
              <a:rPr lang="sv-SE" dirty="0"/>
              <a:t>, artikelnummer 65313, 65314, 65317 – Är spärrade p.g.a. problematik med 3-lagersprincipen. Så snart detta är löst kommer artiklarna öppnas upp igen. </a:t>
            </a:r>
          </a:p>
          <a:p>
            <a:endParaRPr lang="sv-SE" dirty="0"/>
          </a:p>
          <a:p>
            <a:endParaRPr lang="sv-SE" dirty="0"/>
          </a:p>
          <a:p>
            <a:endParaRPr lang="sv-SE" dirty="0"/>
          </a:p>
          <a:p>
            <a:endParaRPr lang="sv-SE" dirty="0"/>
          </a:p>
          <a:p>
            <a:endParaRPr lang="sv-SE" dirty="0"/>
          </a:p>
          <a:p>
            <a:endParaRPr lang="sv-SE" dirty="0"/>
          </a:p>
          <a:p>
            <a:endParaRPr lang="sv-SE" dirty="0"/>
          </a:p>
          <a:p>
            <a:endParaRPr lang="sv-SE" dirty="0"/>
          </a:p>
          <a:p>
            <a:r>
              <a:rPr lang="sv-SE" dirty="0"/>
              <a:t>Febertermometer </a:t>
            </a:r>
            <a:r>
              <a:rPr lang="sv-SE" dirty="0" err="1"/>
              <a:t>Terumo</a:t>
            </a:r>
            <a:r>
              <a:rPr lang="sv-SE" dirty="0"/>
              <a:t>, artikelnummer 62180 – Har utgått och vi inväntar ny artikel som ska ersätta. denna.</a:t>
            </a:r>
          </a:p>
          <a:p>
            <a:endParaRPr lang="sv-SE" dirty="0"/>
          </a:p>
        </p:txBody>
      </p:sp>
      <p:pic>
        <p:nvPicPr>
          <p:cNvPr id="9" name="Bildobjekt 8">
            <a:extLst>
              <a:ext uri="{FF2B5EF4-FFF2-40B4-BE49-F238E27FC236}">
                <a16:creationId xmlns:a16="http://schemas.microsoft.com/office/drawing/2014/main" id="{335C8E51-C976-430D-33BD-23BFED72467A}"/>
              </a:ext>
            </a:extLst>
          </p:cNvPr>
          <p:cNvPicPr>
            <a:picLocks noChangeAspect="1"/>
          </p:cNvPicPr>
          <p:nvPr/>
        </p:nvPicPr>
        <p:blipFill>
          <a:blip r:embed="rId2"/>
          <a:stretch>
            <a:fillRect/>
          </a:stretch>
        </p:blipFill>
        <p:spPr>
          <a:xfrm>
            <a:off x="999606" y="2794678"/>
            <a:ext cx="1702438" cy="1268643"/>
          </a:xfrm>
          <a:prstGeom prst="rect">
            <a:avLst/>
          </a:prstGeom>
        </p:spPr>
      </p:pic>
      <p:pic>
        <p:nvPicPr>
          <p:cNvPr id="11" name="Bildobjekt 10">
            <a:extLst>
              <a:ext uri="{FF2B5EF4-FFF2-40B4-BE49-F238E27FC236}">
                <a16:creationId xmlns:a16="http://schemas.microsoft.com/office/drawing/2014/main" id="{686C8ED1-71AD-F75C-DF31-75C599578F6A}"/>
              </a:ext>
            </a:extLst>
          </p:cNvPr>
          <p:cNvPicPr>
            <a:picLocks noChangeAspect="1"/>
          </p:cNvPicPr>
          <p:nvPr/>
        </p:nvPicPr>
        <p:blipFill>
          <a:blip r:embed="rId3"/>
          <a:stretch>
            <a:fillRect/>
          </a:stretch>
        </p:blipFill>
        <p:spPr>
          <a:xfrm>
            <a:off x="2787250" y="2843951"/>
            <a:ext cx="1971950" cy="1219370"/>
          </a:xfrm>
          <a:prstGeom prst="rect">
            <a:avLst/>
          </a:prstGeom>
        </p:spPr>
      </p:pic>
      <p:pic>
        <p:nvPicPr>
          <p:cNvPr id="13" name="Bildobjekt 12">
            <a:extLst>
              <a:ext uri="{FF2B5EF4-FFF2-40B4-BE49-F238E27FC236}">
                <a16:creationId xmlns:a16="http://schemas.microsoft.com/office/drawing/2014/main" id="{727C8DD1-371A-B1FA-1AFD-F6E5F6ED0770}"/>
              </a:ext>
            </a:extLst>
          </p:cNvPr>
          <p:cNvPicPr>
            <a:picLocks noChangeAspect="1"/>
          </p:cNvPicPr>
          <p:nvPr/>
        </p:nvPicPr>
        <p:blipFill>
          <a:blip r:embed="rId4"/>
          <a:stretch>
            <a:fillRect/>
          </a:stretch>
        </p:blipFill>
        <p:spPr>
          <a:xfrm>
            <a:off x="4844406" y="2863003"/>
            <a:ext cx="2162477" cy="1200318"/>
          </a:xfrm>
          <a:prstGeom prst="rect">
            <a:avLst/>
          </a:prstGeom>
        </p:spPr>
      </p:pic>
      <p:pic>
        <p:nvPicPr>
          <p:cNvPr id="15" name="Bildobjekt 14">
            <a:extLst>
              <a:ext uri="{FF2B5EF4-FFF2-40B4-BE49-F238E27FC236}">
                <a16:creationId xmlns:a16="http://schemas.microsoft.com/office/drawing/2014/main" id="{39C43FAD-B449-87AB-F416-51ECF9CFC7D4}"/>
              </a:ext>
            </a:extLst>
          </p:cNvPr>
          <p:cNvPicPr>
            <a:picLocks noChangeAspect="1"/>
          </p:cNvPicPr>
          <p:nvPr/>
        </p:nvPicPr>
        <p:blipFill>
          <a:blip r:embed="rId5"/>
          <a:stretch>
            <a:fillRect/>
          </a:stretch>
        </p:blipFill>
        <p:spPr>
          <a:xfrm>
            <a:off x="999606" y="4844041"/>
            <a:ext cx="1584421" cy="1200319"/>
          </a:xfrm>
          <a:prstGeom prst="rect">
            <a:avLst/>
          </a:prstGeom>
        </p:spPr>
      </p:pic>
    </p:spTree>
    <p:extLst>
      <p:ext uri="{BB962C8B-B14F-4D97-AF65-F5344CB8AC3E}">
        <p14:creationId xmlns:p14="http://schemas.microsoft.com/office/powerpoint/2010/main" val="28552426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F9EF30B-C16C-0762-53EB-B58E901E47A6}"/>
              </a:ext>
            </a:extLst>
          </p:cNvPr>
          <p:cNvSpPr>
            <a:spLocks noGrp="1"/>
          </p:cNvSpPr>
          <p:nvPr>
            <p:ph type="title"/>
          </p:nvPr>
        </p:nvSpPr>
        <p:spPr/>
        <p:txBody>
          <a:bodyPr/>
          <a:lstStyle/>
          <a:p>
            <a:r>
              <a:rPr lang="sv-SE" dirty="0"/>
              <a:t>Orka reklamera!</a:t>
            </a:r>
          </a:p>
        </p:txBody>
      </p:sp>
      <p:sp>
        <p:nvSpPr>
          <p:cNvPr id="4" name="Platshållare för text 3">
            <a:extLst>
              <a:ext uri="{FF2B5EF4-FFF2-40B4-BE49-F238E27FC236}">
                <a16:creationId xmlns:a16="http://schemas.microsoft.com/office/drawing/2014/main" id="{876CD80A-BB51-8B76-734D-0C647F8FB29D}"/>
              </a:ext>
            </a:extLst>
          </p:cNvPr>
          <p:cNvSpPr>
            <a:spLocks noGrp="1"/>
          </p:cNvSpPr>
          <p:nvPr>
            <p:ph type="body" sz="half" idx="2"/>
          </p:nvPr>
        </p:nvSpPr>
        <p:spPr/>
        <p:txBody>
          <a:bodyPr/>
          <a:lstStyle/>
          <a:p>
            <a:r>
              <a:rPr lang="sv-SE" dirty="0"/>
              <a:t>Vi påminner om vikten av att ni orkar göra reklamationer!</a:t>
            </a:r>
          </a:p>
          <a:p>
            <a:r>
              <a:rPr lang="sv-SE" dirty="0">
                <a:hlinkClick r:id="rId2"/>
              </a:rPr>
              <a:t>Reklamationer och synpunkter - Varuförsörjningen</a:t>
            </a:r>
            <a:endParaRPr lang="sv-SE" dirty="0"/>
          </a:p>
        </p:txBody>
      </p:sp>
      <p:sp>
        <p:nvSpPr>
          <p:cNvPr id="5" name="Platshållare för bildnummer 4">
            <a:extLst>
              <a:ext uri="{FF2B5EF4-FFF2-40B4-BE49-F238E27FC236}">
                <a16:creationId xmlns:a16="http://schemas.microsoft.com/office/drawing/2014/main" id="{706B3C84-768C-AFEF-F401-93E338DB0441}"/>
              </a:ext>
            </a:extLst>
          </p:cNvPr>
          <p:cNvSpPr>
            <a:spLocks noGrp="1"/>
          </p:cNvSpPr>
          <p:nvPr>
            <p:ph type="sldNum" sz="quarter" idx="4"/>
          </p:nvPr>
        </p:nvSpPr>
        <p:spPr/>
        <p:txBody>
          <a:bodyPr/>
          <a:lstStyle/>
          <a:p>
            <a:fld id="{0769BCD4-96F0-9B47-87F8-23D356D830A6}" type="slidenum">
              <a:rPr lang="sv-SE" smtClean="0"/>
              <a:pPr/>
              <a:t>26</a:t>
            </a:fld>
            <a:endParaRPr lang="sv-SE" dirty="0"/>
          </a:p>
        </p:txBody>
      </p:sp>
      <p:pic>
        <p:nvPicPr>
          <p:cNvPr id="6" name="Platshållare för bild 5">
            <a:extLst>
              <a:ext uri="{FF2B5EF4-FFF2-40B4-BE49-F238E27FC236}">
                <a16:creationId xmlns:a16="http://schemas.microsoft.com/office/drawing/2014/main" id="{79D88C7A-35B1-CDF1-732A-C7A7D7706EBA}"/>
              </a:ext>
            </a:extLst>
          </p:cNvPr>
          <p:cNvPicPr>
            <a:picLocks noGrp="1" noChangeAspect="1"/>
          </p:cNvPicPr>
          <p:nvPr>
            <p:ph type="pic" idx="1"/>
          </p:nvPr>
        </p:nvPicPr>
        <p:blipFill>
          <a:blip r:embed="rId3"/>
          <a:srcRect t="872" b="872"/>
          <a:stretch/>
        </p:blipFill>
        <p:spPr>
          <a:xfrm>
            <a:off x="6096000" y="0"/>
            <a:ext cx="6096000" cy="6421438"/>
          </a:xfrm>
          <a:prstGeom prst="rect">
            <a:avLst/>
          </a:prstGeom>
        </p:spPr>
      </p:pic>
    </p:spTree>
    <p:extLst>
      <p:ext uri="{BB962C8B-B14F-4D97-AF65-F5344CB8AC3E}">
        <p14:creationId xmlns:p14="http://schemas.microsoft.com/office/powerpoint/2010/main" val="23483241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E8D8CF7-24B5-E464-45A5-A77745222CC7}"/>
              </a:ext>
            </a:extLst>
          </p:cNvPr>
          <p:cNvSpPr>
            <a:spLocks noGrp="1"/>
          </p:cNvSpPr>
          <p:nvPr>
            <p:ph type="title"/>
          </p:nvPr>
        </p:nvSpPr>
        <p:spPr>
          <a:xfrm>
            <a:off x="812321" y="2682815"/>
            <a:ext cx="2716530" cy="1139136"/>
          </a:xfrm>
        </p:spPr>
        <p:txBody>
          <a:bodyPr>
            <a:normAutofit/>
          </a:bodyPr>
          <a:lstStyle/>
          <a:p>
            <a:r>
              <a:rPr lang="sv-SE" b="1" dirty="0"/>
              <a:t>Varför reklamera?</a:t>
            </a:r>
          </a:p>
        </p:txBody>
      </p:sp>
      <p:pic>
        <p:nvPicPr>
          <p:cNvPr id="5" name="Bildobjekt 4">
            <a:extLst>
              <a:ext uri="{FF2B5EF4-FFF2-40B4-BE49-F238E27FC236}">
                <a16:creationId xmlns:a16="http://schemas.microsoft.com/office/drawing/2014/main" id="{B4C20D23-8F9B-A827-3F21-FEF043B3F7D6}"/>
              </a:ext>
            </a:extLst>
          </p:cNvPr>
          <p:cNvPicPr>
            <a:picLocks noChangeAspect="1"/>
          </p:cNvPicPr>
          <p:nvPr/>
        </p:nvPicPr>
        <p:blipFill>
          <a:blip r:embed="rId2"/>
          <a:stretch>
            <a:fillRect/>
          </a:stretch>
        </p:blipFill>
        <p:spPr>
          <a:xfrm>
            <a:off x="9169139" y="6019801"/>
            <a:ext cx="2457793" cy="523948"/>
          </a:xfrm>
          <a:prstGeom prst="rect">
            <a:avLst/>
          </a:prstGeom>
        </p:spPr>
      </p:pic>
      <p:pic>
        <p:nvPicPr>
          <p:cNvPr id="14" name="Bildobjekt 13" descr="Affärskvinna handen på höften">
            <a:extLst>
              <a:ext uri="{FF2B5EF4-FFF2-40B4-BE49-F238E27FC236}">
                <a16:creationId xmlns:a16="http://schemas.microsoft.com/office/drawing/2014/main" id="{26D030D1-417E-16FF-71A3-FE13F0AAC071}"/>
              </a:ext>
            </a:extLst>
          </p:cNvPr>
          <p:cNvPicPr>
            <a:picLocks noChangeAspect="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9902098" y="1928338"/>
            <a:ext cx="1374222" cy="3579763"/>
          </a:xfrm>
          <a:prstGeom prst="rect">
            <a:avLst/>
          </a:prstGeom>
        </p:spPr>
      </p:pic>
      <p:sp>
        <p:nvSpPr>
          <p:cNvPr id="4" name="textruta 3">
            <a:extLst>
              <a:ext uri="{FF2B5EF4-FFF2-40B4-BE49-F238E27FC236}">
                <a16:creationId xmlns:a16="http://schemas.microsoft.com/office/drawing/2014/main" id="{F9C0B1BC-9BE8-3309-1AA8-68774CA77C9D}"/>
              </a:ext>
            </a:extLst>
          </p:cNvPr>
          <p:cNvSpPr txBox="1"/>
          <p:nvPr/>
        </p:nvSpPr>
        <p:spPr>
          <a:xfrm>
            <a:off x="4269134" y="2056477"/>
            <a:ext cx="5605671" cy="2862322"/>
          </a:xfrm>
          <a:prstGeom prst="rect">
            <a:avLst/>
          </a:prstGeom>
          <a:noFill/>
        </p:spPr>
        <p:txBody>
          <a:bodyPr wrap="square" rtlCol="0">
            <a:spAutoFit/>
          </a:bodyPr>
          <a:lstStyle/>
          <a:p>
            <a:r>
              <a:rPr lang="sv-SE" sz="2000" dirty="0"/>
              <a:t>Reklamationer görs för att Varuförsörjningen och leverantören ska få information om att det är </a:t>
            </a:r>
            <a:r>
              <a:rPr lang="sv-SE" sz="2000" u="sng" dirty="0"/>
              <a:t>problem</a:t>
            </a:r>
            <a:r>
              <a:rPr lang="sv-SE" sz="2000" dirty="0"/>
              <a:t> med produkten. Utan vetskap kan inga åtgärder tas.</a:t>
            </a:r>
          </a:p>
          <a:p>
            <a:endParaRPr lang="sv-SE" sz="2000" dirty="0"/>
          </a:p>
          <a:p>
            <a:pPr marL="285750" indent="-285750">
              <a:buFontTx/>
              <a:buChar char="-"/>
            </a:pPr>
            <a:r>
              <a:rPr lang="sv-SE" sz="2000" dirty="0"/>
              <a:t>Ju fler reklamationer vid problem, desto snabbare och effektivare åtgärder kan tas</a:t>
            </a:r>
          </a:p>
          <a:p>
            <a:pPr marL="285750" indent="-285750">
              <a:buFontTx/>
              <a:buChar char="-"/>
            </a:pPr>
            <a:r>
              <a:rPr lang="sv-SE" sz="2000" dirty="0"/>
              <a:t>Vi ska inte ha dåliga produkter upphandlade</a:t>
            </a:r>
          </a:p>
          <a:p>
            <a:pPr marL="285750" indent="-285750">
              <a:buFontTx/>
              <a:buChar char="-"/>
            </a:pPr>
            <a:endParaRPr lang="sv-SE" sz="2000" dirty="0"/>
          </a:p>
        </p:txBody>
      </p:sp>
      <p:pic>
        <p:nvPicPr>
          <p:cNvPr id="16" name="Bild 15" descr="Frågetecken med hel fyllning">
            <a:extLst>
              <a:ext uri="{FF2B5EF4-FFF2-40B4-BE49-F238E27FC236}">
                <a16:creationId xmlns:a16="http://schemas.microsoft.com/office/drawing/2014/main" id="{984799DA-3952-4DC1-3FC7-353F35520B5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076504" y="971026"/>
            <a:ext cx="643061" cy="643061"/>
          </a:xfrm>
          <a:prstGeom prst="rect">
            <a:avLst/>
          </a:prstGeom>
        </p:spPr>
      </p:pic>
    </p:spTree>
    <p:extLst>
      <p:ext uri="{BB962C8B-B14F-4D97-AF65-F5344CB8AC3E}">
        <p14:creationId xmlns:p14="http://schemas.microsoft.com/office/powerpoint/2010/main" val="9233770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FF8B11-CB69-08E2-7F20-1223D0BFD3CD}"/>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A25A7D78-18B4-56BE-40DD-203D16797807}"/>
              </a:ext>
            </a:extLst>
          </p:cNvPr>
          <p:cNvSpPr>
            <a:spLocks noGrp="1"/>
          </p:cNvSpPr>
          <p:nvPr>
            <p:ph type="title"/>
          </p:nvPr>
        </p:nvSpPr>
        <p:spPr>
          <a:xfrm>
            <a:off x="622539" y="1216288"/>
            <a:ext cx="2716530" cy="2747962"/>
          </a:xfrm>
        </p:spPr>
        <p:txBody>
          <a:bodyPr>
            <a:normAutofit/>
          </a:bodyPr>
          <a:lstStyle/>
          <a:p>
            <a:r>
              <a:rPr lang="sv-SE" b="1" dirty="0"/>
              <a:t>Hur reklamerar jag?</a:t>
            </a:r>
          </a:p>
        </p:txBody>
      </p:sp>
      <p:pic>
        <p:nvPicPr>
          <p:cNvPr id="5" name="Bildobjekt 4">
            <a:extLst>
              <a:ext uri="{FF2B5EF4-FFF2-40B4-BE49-F238E27FC236}">
                <a16:creationId xmlns:a16="http://schemas.microsoft.com/office/drawing/2014/main" id="{E210187F-174E-2D7F-1D2B-C95C3B70A245}"/>
              </a:ext>
            </a:extLst>
          </p:cNvPr>
          <p:cNvPicPr>
            <a:picLocks noChangeAspect="1"/>
          </p:cNvPicPr>
          <p:nvPr/>
        </p:nvPicPr>
        <p:blipFill>
          <a:blip r:embed="rId2"/>
          <a:stretch>
            <a:fillRect/>
          </a:stretch>
        </p:blipFill>
        <p:spPr>
          <a:xfrm>
            <a:off x="9169139" y="6019801"/>
            <a:ext cx="2457793" cy="523948"/>
          </a:xfrm>
          <a:prstGeom prst="rect">
            <a:avLst/>
          </a:prstGeom>
        </p:spPr>
      </p:pic>
      <p:sp>
        <p:nvSpPr>
          <p:cNvPr id="4" name="textruta 3">
            <a:extLst>
              <a:ext uri="{FF2B5EF4-FFF2-40B4-BE49-F238E27FC236}">
                <a16:creationId xmlns:a16="http://schemas.microsoft.com/office/drawing/2014/main" id="{7C08DF96-3C61-AA7B-A2C8-2E77B562D360}"/>
              </a:ext>
            </a:extLst>
          </p:cNvPr>
          <p:cNvSpPr txBox="1"/>
          <p:nvPr/>
        </p:nvSpPr>
        <p:spPr>
          <a:xfrm>
            <a:off x="3859743" y="1984839"/>
            <a:ext cx="5742831" cy="2862322"/>
          </a:xfrm>
          <a:prstGeom prst="rect">
            <a:avLst/>
          </a:prstGeom>
          <a:noFill/>
        </p:spPr>
        <p:txBody>
          <a:bodyPr wrap="square" rtlCol="0">
            <a:spAutoFit/>
          </a:bodyPr>
          <a:lstStyle/>
          <a:p>
            <a:r>
              <a:rPr lang="sv-SE" sz="2000"/>
              <a:t>Reklamationer görs enligt </a:t>
            </a:r>
            <a:r>
              <a:rPr lang="sv-SE" sz="2000" i="1" u="sng"/>
              <a:t>vår </a:t>
            </a:r>
            <a:r>
              <a:rPr lang="sv-SE" sz="2000"/>
              <a:t>rutin, för att säkerställa korrekt hantering.</a:t>
            </a:r>
          </a:p>
          <a:p>
            <a:pPr marL="285750" indent="-285750">
              <a:buFontTx/>
              <a:buChar char="-"/>
            </a:pPr>
            <a:r>
              <a:rPr lang="sv-SE" sz="2000" u="sng"/>
              <a:t>Ni</a:t>
            </a:r>
            <a:r>
              <a:rPr lang="sv-SE" sz="2000"/>
              <a:t> fyller i Varuförsörjningens reklamationsformulär (för att den ska hanteras på korrekt sätt)</a:t>
            </a:r>
          </a:p>
          <a:p>
            <a:pPr marL="285750" indent="-285750">
              <a:buFontTx/>
              <a:buChar char="-"/>
            </a:pPr>
            <a:r>
              <a:rPr lang="sv-SE" sz="2000" u="sng"/>
              <a:t>Ni</a:t>
            </a:r>
            <a:r>
              <a:rPr lang="sv-SE" sz="2000"/>
              <a:t> använder era egna ord för att beskriva vad som är fel. Varuförsörjningen kan inte fylla i åt er.</a:t>
            </a:r>
          </a:p>
          <a:p>
            <a:endParaRPr lang="sv-SE" sz="2000"/>
          </a:p>
          <a:p>
            <a:r>
              <a:rPr lang="sv-SE" sz="2000" i="1"/>
              <a:t>OBS: Klagomål på artikeln via mejl kan vi inte hantera som en reklamation.</a:t>
            </a:r>
          </a:p>
        </p:txBody>
      </p:sp>
      <p:pic>
        <p:nvPicPr>
          <p:cNvPr id="12" name="Bild 11" descr="Lista med hel fyllning">
            <a:extLst>
              <a:ext uri="{FF2B5EF4-FFF2-40B4-BE49-F238E27FC236}">
                <a16:creationId xmlns:a16="http://schemas.microsoft.com/office/drawing/2014/main" id="{1174C90E-8930-CC2D-1644-57D6B290470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602574" y="2126144"/>
            <a:ext cx="2141391" cy="2141391"/>
          </a:xfrm>
          <a:prstGeom prst="rect">
            <a:avLst/>
          </a:prstGeom>
        </p:spPr>
      </p:pic>
    </p:spTree>
    <p:extLst>
      <p:ext uri="{BB962C8B-B14F-4D97-AF65-F5344CB8AC3E}">
        <p14:creationId xmlns:p14="http://schemas.microsoft.com/office/powerpoint/2010/main" val="27959194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3A8F7E-E0CC-BF99-B6E3-7D7B48C0989B}"/>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D6323567-7D5A-25E9-3C2D-9A0A00F904A8}"/>
              </a:ext>
            </a:extLst>
          </p:cNvPr>
          <p:cNvSpPr>
            <a:spLocks noGrp="1"/>
          </p:cNvSpPr>
          <p:nvPr>
            <p:ph type="title"/>
          </p:nvPr>
        </p:nvSpPr>
        <p:spPr>
          <a:xfrm>
            <a:off x="622539" y="1216288"/>
            <a:ext cx="2716530" cy="2747962"/>
          </a:xfrm>
        </p:spPr>
        <p:txBody>
          <a:bodyPr>
            <a:normAutofit/>
          </a:bodyPr>
          <a:lstStyle/>
          <a:p>
            <a:r>
              <a:rPr lang="sv-SE" b="1" dirty="0"/>
              <a:t>Hur reklamerar jag?</a:t>
            </a:r>
          </a:p>
        </p:txBody>
      </p:sp>
      <p:pic>
        <p:nvPicPr>
          <p:cNvPr id="5" name="Bildobjekt 4">
            <a:extLst>
              <a:ext uri="{FF2B5EF4-FFF2-40B4-BE49-F238E27FC236}">
                <a16:creationId xmlns:a16="http://schemas.microsoft.com/office/drawing/2014/main" id="{5FC4D98D-232E-0915-B419-2A011DE0CBED}"/>
              </a:ext>
            </a:extLst>
          </p:cNvPr>
          <p:cNvPicPr>
            <a:picLocks noChangeAspect="1"/>
          </p:cNvPicPr>
          <p:nvPr/>
        </p:nvPicPr>
        <p:blipFill>
          <a:blip r:embed="rId2"/>
          <a:stretch>
            <a:fillRect/>
          </a:stretch>
        </p:blipFill>
        <p:spPr>
          <a:xfrm>
            <a:off x="9169139" y="6019801"/>
            <a:ext cx="2457793" cy="523948"/>
          </a:xfrm>
          <a:prstGeom prst="rect">
            <a:avLst/>
          </a:prstGeom>
        </p:spPr>
      </p:pic>
      <p:pic>
        <p:nvPicPr>
          <p:cNvPr id="6" name="Bildobjekt 5">
            <a:extLst>
              <a:ext uri="{FF2B5EF4-FFF2-40B4-BE49-F238E27FC236}">
                <a16:creationId xmlns:a16="http://schemas.microsoft.com/office/drawing/2014/main" id="{A0644AD7-731A-58F2-5841-05410C5A3F71}"/>
              </a:ext>
            </a:extLst>
          </p:cNvPr>
          <p:cNvPicPr>
            <a:picLocks noChangeAspect="1"/>
          </p:cNvPicPr>
          <p:nvPr/>
        </p:nvPicPr>
        <p:blipFill>
          <a:blip r:embed="rId3"/>
          <a:stretch>
            <a:fillRect/>
          </a:stretch>
        </p:blipFill>
        <p:spPr>
          <a:xfrm>
            <a:off x="3810008" y="1039341"/>
            <a:ext cx="6516555" cy="4222772"/>
          </a:xfrm>
          <a:prstGeom prst="rect">
            <a:avLst/>
          </a:prstGeom>
        </p:spPr>
      </p:pic>
      <p:sp>
        <p:nvSpPr>
          <p:cNvPr id="7" name="Pil: höger 6">
            <a:extLst>
              <a:ext uri="{FF2B5EF4-FFF2-40B4-BE49-F238E27FC236}">
                <a16:creationId xmlns:a16="http://schemas.microsoft.com/office/drawing/2014/main" id="{879A8CDC-15B1-E069-55B0-44CFCF7D0F64}"/>
              </a:ext>
            </a:extLst>
          </p:cNvPr>
          <p:cNvSpPr/>
          <p:nvPr/>
        </p:nvSpPr>
        <p:spPr>
          <a:xfrm>
            <a:off x="7263441" y="4191144"/>
            <a:ext cx="621101" cy="45719"/>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Pil: höger 7">
            <a:extLst>
              <a:ext uri="{FF2B5EF4-FFF2-40B4-BE49-F238E27FC236}">
                <a16:creationId xmlns:a16="http://schemas.microsoft.com/office/drawing/2014/main" id="{83E248AB-AC23-EF2F-56F2-202A62C77C0B}"/>
              </a:ext>
            </a:extLst>
          </p:cNvPr>
          <p:cNvSpPr/>
          <p:nvPr/>
        </p:nvSpPr>
        <p:spPr>
          <a:xfrm>
            <a:off x="7263441" y="4715199"/>
            <a:ext cx="621101" cy="45719"/>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42276516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3086598-EB6E-A252-DF1A-625402B86A49}"/>
              </a:ext>
            </a:extLst>
          </p:cNvPr>
          <p:cNvSpPr>
            <a:spLocks noGrp="1"/>
          </p:cNvSpPr>
          <p:nvPr>
            <p:ph type="title"/>
          </p:nvPr>
        </p:nvSpPr>
        <p:spPr>
          <a:xfrm>
            <a:off x="838200" y="515517"/>
            <a:ext cx="10515600" cy="800729"/>
          </a:xfrm>
        </p:spPr>
        <p:txBody>
          <a:bodyPr/>
          <a:lstStyle/>
          <a:p>
            <a:r>
              <a:rPr lang="sv-SE" dirty="0"/>
              <a:t>Delta i upphandling – Undertrycksbehandling</a:t>
            </a:r>
          </a:p>
        </p:txBody>
      </p:sp>
      <p:sp>
        <p:nvSpPr>
          <p:cNvPr id="3" name="Platshållare för innehåll 2">
            <a:extLst>
              <a:ext uri="{FF2B5EF4-FFF2-40B4-BE49-F238E27FC236}">
                <a16:creationId xmlns:a16="http://schemas.microsoft.com/office/drawing/2014/main" id="{736B621E-1348-EE54-C162-1648BAD0CD8F}"/>
              </a:ext>
            </a:extLst>
          </p:cNvPr>
          <p:cNvSpPr>
            <a:spLocks noGrp="1"/>
          </p:cNvSpPr>
          <p:nvPr>
            <p:ph idx="1"/>
          </p:nvPr>
        </p:nvSpPr>
        <p:spPr>
          <a:xfrm>
            <a:off x="838200" y="1557786"/>
            <a:ext cx="4993257" cy="4603542"/>
          </a:xfrm>
        </p:spPr>
        <p:txBody>
          <a:bodyPr>
            <a:normAutofit fontScale="92500" lnSpcReduction="10000"/>
          </a:bodyPr>
          <a:lstStyle/>
          <a:p>
            <a:pPr marL="0" indent="0">
              <a:buNone/>
            </a:pPr>
            <a:r>
              <a:rPr lang="sv-SE" sz="1900" b="1" dirty="0"/>
              <a:t>Aktuella verksamhetsområden:</a:t>
            </a:r>
          </a:p>
          <a:p>
            <a:r>
              <a:rPr lang="sv-SE" sz="1900" dirty="0" err="1"/>
              <a:t>Ortopedavd</a:t>
            </a:r>
            <a:r>
              <a:rPr lang="sv-SE" sz="1900" dirty="0"/>
              <a:t>, Kärlkirurgen, Kirurgmott, Thoraxkirurgi -och anestesi, Plastik operation och mottagning.</a:t>
            </a:r>
          </a:p>
          <a:p>
            <a:pPr marL="0" indent="0">
              <a:buNone/>
            </a:pPr>
            <a:r>
              <a:rPr lang="sv-SE" sz="1900" b="1" dirty="0"/>
              <a:t>Resursbehov:</a:t>
            </a:r>
          </a:p>
          <a:p>
            <a:r>
              <a:rPr lang="sv-SE" sz="1900" dirty="0"/>
              <a:t>Personer från vården som är väl förtrogna med den här sortens produkter.</a:t>
            </a:r>
          </a:p>
          <a:p>
            <a:r>
              <a:rPr lang="sv-SE" sz="1900" dirty="0"/>
              <a:t>Förväntat tidsåtgång är ca 4–6 hela arbetsdagar (inkluderar möten och tid till granskning av underlag, kravspecifikationen mm).</a:t>
            </a:r>
          </a:p>
          <a:p>
            <a:r>
              <a:rPr lang="sv-SE" sz="1900" dirty="0"/>
              <a:t>I arbetet ingår även att delta i årlig uppföljning av avtalet under avtalsperioden.</a:t>
            </a:r>
          </a:p>
          <a:p>
            <a:endParaRPr lang="sv-SE" dirty="0"/>
          </a:p>
        </p:txBody>
      </p:sp>
      <p:sp>
        <p:nvSpPr>
          <p:cNvPr id="4" name="Platshållare för bildnummer 3">
            <a:extLst>
              <a:ext uri="{FF2B5EF4-FFF2-40B4-BE49-F238E27FC236}">
                <a16:creationId xmlns:a16="http://schemas.microsoft.com/office/drawing/2014/main" id="{6B71342A-2231-065D-56FE-DA3E198B432D}"/>
              </a:ext>
            </a:extLst>
          </p:cNvPr>
          <p:cNvSpPr>
            <a:spLocks noGrp="1"/>
          </p:cNvSpPr>
          <p:nvPr>
            <p:ph type="sldNum" sz="quarter" idx="4"/>
          </p:nvPr>
        </p:nvSpPr>
        <p:spPr/>
        <p:txBody>
          <a:bodyPr/>
          <a:lstStyle/>
          <a:p>
            <a:fld id="{0769BCD4-96F0-9B47-87F8-23D356D830A6}" type="slidenum">
              <a:rPr lang="sv-SE" smtClean="0"/>
              <a:pPr/>
              <a:t>3</a:t>
            </a:fld>
            <a:endParaRPr lang="sv-SE" dirty="0"/>
          </a:p>
        </p:txBody>
      </p:sp>
      <p:sp>
        <p:nvSpPr>
          <p:cNvPr id="5" name="textruta 4">
            <a:extLst>
              <a:ext uri="{FF2B5EF4-FFF2-40B4-BE49-F238E27FC236}">
                <a16:creationId xmlns:a16="http://schemas.microsoft.com/office/drawing/2014/main" id="{80BA2065-DBDF-7AA9-EE90-A3408F119765}"/>
              </a:ext>
            </a:extLst>
          </p:cNvPr>
          <p:cNvSpPr txBox="1"/>
          <p:nvPr/>
        </p:nvSpPr>
        <p:spPr>
          <a:xfrm>
            <a:off x="6096000" y="1557786"/>
            <a:ext cx="4718649" cy="2031325"/>
          </a:xfrm>
          <a:prstGeom prst="rect">
            <a:avLst/>
          </a:prstGeom>
          <a:noFill/>
        </p:spPr>
        <p:txBody>
          <a:bodyPr wrap="square" rtlCol="0">
            <a:spAutoFit/>
          </a:bodyPr>
          <a:lstStyle/>
          <a:p>
            <a:r>
              <a:rPr lang="sv-SE" b="1" dirty="0"/>
              <a:t>Tidsplan:</a:t>
            </a:r>
          </a:p>
          <a:p>
            <a:r>
              <a:rPr lang="sv-SE" dirty="0"/>
              <a:t>Uppstartsmöte 24:e mars 2026, fysiskt möte i Uppsala</a:t>
            </a:r>
          </a:p>
          <a:p>
            <a:r>
              <a:rPr lang="sv-SE" dirty="0"/>
              <a:t>Arbete med kravspecifikation under april – maj 2026.</a:t>
            </a:r>
          </a:p>
          <a:p>
            <a:r>
              <a:rPr lang="sv-SE" dirty="0"/>
              <a:t>Utvärdering av anbud: hösten 2026.</a:t>
            </a:r>
          </a:p>
          <a:p>
            <a:r>
              <a:rPr lang="sv-SE" dirty="0"/>
              <a:t>Avtalsstart: 2027-04-01.</a:t>
            </a:r>
          </a:p>
        </p:txBody>
      </p:sp>
    </p:spTree>
    <p:extLst>
      <p:ext uri="{BB962C8B-B14F-4D97-AF65-F5344CB8AC3E}">
        <p14:creationId xmlns:p14="http://schemas.microsoft.com/office/powerpoint/2010/main" val="29424315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B93960-1D72-3A63-3034-E7C05EB6E2DE}"/>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F3BC3101-86A1-027B-8292-210199B5D383}"/>
              </a:ext>
            </a:extLst>
          </p:cNvPr>
          <p:cNvSpPr>
            <a:spLocks noGrp="1"/>
          </p:cNvSpPr>
          <p:nvPr>
            <p:ph type="title"/>
          </p:nvPr>
        </p:nvSpPr>
        <p:spPr>
          <a:xfrm>
            <a:off x="656014" y="781184"/>
            <a:ext cx="2716530" cy="2747962"/>
          </a:xfrm>
        </p:spPr>
        <p:txBody>
          <a:bodyPr>
            <a:normAutofit/>
          </a:bodyPr>
          <a:lstStyle/>
          <a:p>
            <a:r>
              <a:rPr lang="sv-SE" b="1" dirty="0"/>
              <a:t>Kom ihåg!</a:t>
            </a:r>
          </a:p>
        </p:txBody>
      </p:sp>
      <p:sp>
        <p:nvSpPr>
          <p:cNvPr id="3" name="Platshållare för innehåll 2">
            <a:extLst>
              <a:ext uri="{FF2B5EF4-FFF2-40B4-BE49-F238E27FC236}">
                <a16:creationId xmlns:a16="http://schemas.microsoft.com/office/drawing/2014/main" id="{96E7592C-0104-F35A-055A-2743C474A951}"/>
              </a:ext>
            </a:extLst>
          </p:cNvPr>
          <p:cNvSpPr>
            <a:spLocks noGrp="1"/>
          </p:cNvSpPr>
          <p:nvPr>
            <p:ph idx="1"/>
          </p:nvPr>
        </p:nvSpPr>
        <p:spPr>
          <a:xfrm>
            <a:off x="5302332" y="838199"/>
            <a:ext cx="6051468" cy="5338763"/>
          </a:xfrm>
        </p:spPr>
        <p:txBody>
          <a:bodyPr anchor="ctr">
            <a:normAutofit/>
          </a:bodyPr>
          <a:lstStyle/>
          <a:p>
            <a:pPr marL="0" indent="0">
              <a:buNone/>
            </a:pPr>
            <a:endParaRPr lang="sv-SE" sz="2000" b="0" i="0">
              <a:effectLst/>
              <a:latin typeface="Source Sans Pro" panose="020B0503030403020204" pitchFamily="34" charset="0"/>
            </a:endParaRPr>
          </a:p>
          <a:p>
            <a:endParaRPr lang="sv-SE" sz="2000" b="0" i="0">
              <a:effectLst/>
              <a:latin typeface="Source Sans Pro" panose="020B0503030403020204" pitchFamily="34" charset="0"/>
            </a:endParaRPr>
          </a:p>
          <a:p>
            <a:pPr marL="0" indent="0">
              <a:buNone/>
            </a:pPr>
            <a:endParaRPr lang="sv-SE" sz="2000"/>
          </a:p>
        </p:txBody>
      </p:sp>
      <p:pic>
        <p:nvPicPr>
          <p:cNvPr id="5" name="Bildobjekt 4">
            <a:extLst>
              <a:ext uri="{FF2B5EF4-FFF2-40B4-BE49-F238E27FC236}">
                <a16:creationId xmlns:a16="http://schemas.microsoft.com/office/drawing/2014/main" id="{9D635EC1-E133-2AA6-5255-8EBE99E6A234}"/>
              </a:ext>
            </a:extLst>
          </p:cNvPr>
          <p:cNvPicPr>
            <a:picLocks noChangeAspect="1"/>
          </p:cNvPicPr>
          <p:nvPr/>
        </p:nvPicPr>
        <p:blipFill>
          <a:blip r:embed="rId2"/>
          <a:stretch>
            <a:fillRect/>
          </a:stretch>
        </p:blipFill>
        <p:spPr>
          <a:xfrm>
            <a:off x="9169139" y="6019801"/>
            <a:ext cx="2457793" cy="523948"/>
          </a:xfrm>
          <a:prstGeom prst="rect">
            <a:avLst/>
          </a:prstGeom>
        </p:spPr>
      </p:pic>
      <p:sp>
        <p:nvSpPr>
          <p:cNvPr id="4" name="textruta 3">
            <a:extLst>
              <a:ext uri="{FF2B5EF4-FFF2-40B4-BE49-F238E27FC236}">
                <a16:creationId xmlns:a16="http://schemas.microsoft.com/office/drawing/2014/main" id="{630E3FA6-24E9-BE52-86EE-004D45E4421D}"/>
              </a:ext>
            </a:extLst>
          </p:cNvPr>
          <p:cNvSpPr txBox="1"/>
          <p:nvPr/>
        </p:nvSpPr>
        <p:spPr>
          <a:xfrm>
            <a:off x="3997037" y="549020"/>
            <a:ext cx="6732270" cy="5632311"/>
          </a:xfrm>
          <a:prstGeom prst="rect">
            <a:avLst/>
          </a:prstGeom>
          <a:noFill/>
        </p:spPr>
        <p:txBody>
          <a:bodyPr wrap="square" rtlCol="0">
            <a:spAutoFit/>
          </a:bodyPr>
          <a:lstStyle/>
          <a:p>
            <a:r>
              <a:rPr lang="sv-SE" sz="2000" b="1" dirty="0"/>
              <a:t>Kundnummer:</a:t>
            </a:r>
          </a:p>
          <a:p>
            <a:r>
              <a:rPr lang="sv-SE" sz="2000" dirty="0"/>
              <a:t>Om produkten beställs via </a:t>
            </a:r>
            <a:r>
              <a:rPr lang="sv-SE" sz="2000" dirty="0" err="1"/>
              <a:t>OneMed</a:t>
            </a:r>
            <a:r>
              <a:rPr lang="sv-SE" sz="2000" dirty="0"/>
              <a:t>, kom ihåg att ta med kundnummer!</a:t>
            </a:r>
          </a:p>
          <a:p>
            <a:endParaRPr lang="sv-SE" sz="2000" b="1" dirty="0"/>
          </a:p>
          <a:p>
            <a:r>
              <a:rPr lang="sv-SE" sz="2000" b="1" dirty="0"/>
              <a:t>Ordernummer:</a:t>
            </a:r>
          </a:p>
          <a:p>
            <a:r>
              <a:rPr lang="sv-SE" sz="2000" dirty="0"/>
              <a:t>- Om inte ordernummer fylls i kan inte leverantören eller </a:t>
            </a:r>
            <a:r>
              <a:rPr lang="sv-SE" sz="2000" dirty="0" err="1"/>
              <a:t>OneMed</a:t>
            </a:r>
            <a:r>
              <a:rPr lang="sv-SE" sz="2000" dirty="0"/>
              <a:t> koppla reklamationen till korrekt order, och kan inte ersätta produkten.</a:t>
            </a:r>
          </a:p>
          <a:p>
            <a:endParaRPr lang="sv-SE" sz="2000" dirty="0"/>
          </a:p>
          <a:p>
            <a:r>
              <a:rPr lang="sv-SE" sz="2000" b="1" dirty="0" err="1"/>
              <a:t>Batchnummer</a:t>
            </a:r>
            <a:r>
              <a:rPr lang="sv-SE" sz="2000" b="1" dirty="0"/>
              <a:t>/LOT:</a:t>
            </a:r>
            <a:r>
              <a:rPr lang="sv-SE" sz="2000" dirty="0"/>
              <a:t> </a:t>
            </a:r>
          </a:p>
          <a:p>
            <a:r>
              <a:rPr lang="sv-SE" sz="2000" dirty="0"/>
              <a:t>- Ger leverantören möjlighet att undersöka om problemet är begränsat till en </a:t>
            </a:r>
            <a:r>
              <a:rPr lang="sv-SE" sz="2000" dirty="0" err="1"/>
              <a:t>batch</a:t>
            </a:r>
            <a:r>
              <a:rPr lang="sv-SE" sz="2000" dirty="0"/>
              <a:t> eller om det är ett omfattande problem. </a:t>
            </a:r>
          </a:p>
          <a:p>
            <a:r>
              <a:rPr lang="sv-SE" sz="2000" i="1" dirty="0"/>
              <a:t>Ni hittar LOT på produkten eller på förpackningen</a:t>
            </a:r>
          </a:p>
          <a:p>
            <a:endParaRPr lang="sv-SE" sz="2000" i="1" dirty="0"/>
          </a:p>
          <a:p>
            <a:r>
              <a:rPr lang="sv-SE" sz="2000" b="1" dirty="0"/>
              <a:t>Ta bilder:</a:t>
            </a:r>
            <a:endParaRPr lang="sv-SE" sz="2000" dirty="0"/>
          </a:p>
          <a:p>
            <a:r>
              <a:rPr lang="sv-SE" sz="2000" dirty="0"/>
              <a:t>Ta bilder på produkten och skicka med! Det blir lättare för leverantören att förstå och undersöka problemet.</a:t>
            </a:r>
          </a:p>
        </p:txBody>
      </p:sp>
    </p:spTree>
    <p:extLst>
      <p:ext uri="{BB962C8B-B14F-4D97-AF65-F5344CB8AC3E}">
        <p14:creationId xmlns:p14="http://schemas.microsoft.com/office/powerpoint/2010/main" val="19688297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43CF7A-6354-4ED4-BCD0-199DD7ABB0EA}"/>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853D7082-B7CB-F67E-DDDD-544AE85A443D}"/>
              </a:ext>
            </a:extLst>
          </p:cNvPr>
          <p:cNvSpPr>
            <a:spLocks noGrp="1"/>
          </p:cNvSpPr>
          <p:nvPr>
            <p:ph type="title"/>
          </p:nvPr>
        </p:nvSpPr>
        <p:spPr>
          <a:xfrm>
            <a:off x="656327" y="1440612"/>
            <a:ext cx="3021542" cy="3002441"/>
          </a:xfrm>
        </p:spPr>
        <p:txBody>
          <a:bodyPr>
            <a:normAutofit/>
          </a:bodyPr>
          <a:lstStyle/>
          <a:p>
            <a:r>
              <a:rPr lang="sv-SE" b="1" dirty="0"/>
              <a:t>Vad gör jag med den reklamerade artikeln?</a:t>
            </a:r>
          </a:p>
        </p:txBody>
      </p:sp>
      <p:sp>
        <p:nvSpPr>
          <p:cNvPr id="3" name="Platshållare för innehåll 2">
            <a:extLst>
              <a:ext uri="{FF2B5EF4-FFF2-40B4-BE49-F238E27FC236}">
                <a16:creationId xmlns:a16="http://schemas.microsoft.com/office/drawing/2014/main" id="{CE6DA2BD-47EF-1895-EF83-A1CBC17E2A7F}"/>
              </a:ext>
            </a:extLst>
          </p:cNvPr>
          <p:cNvSpPr>
            <a:spLocks noGrp="1"/>
          </p:cNvSpPr>
          <p:nvPr>
            <p:ph idx="1"/>
          </p:nvPr>
        </p:nvSpPr>
        <p:spPr>
          <a:xfrm>
            <a:off x="5302332" y="838199"/>
            <a:ext cx="6051468" cy="5338763"/>
          </a:xfrm>
        </p:spPr>
        <p:txBody>
          <a:bodyPr anchor="ctr">
            <a:normAutofit/>
          </a:bodyPr>
          <a:lstStyle/>
          <a:p>
            <a:pPr marL="0" indent="0">
              <a:buNone/>
            </a:pPr>
            <a:endParaRPr lang="sv-SE" sz="2000" b="0" i="0">
              <a:effectLst/>
              <a:latin typeface="Source Sans Pro" panose="020B0503030403020204" pitchFamily="34" charset="0"/>
            </a:endParaRPr>
          </a:p>
          <a:p>
            <a:endParaRPr lang="sv-SE" sz="2000" b="0" i="0">
              <a:effectLst/>
              <a:latin typeface="Source Sans Pro" panose="020B0503030403020204" pitchFamily="34" charset="0"/>
            </a:endParaRPr>
          </a:p>
          <a:p>
            <a:pPr marL="0" indent="0">
              <a:buNone/>
            </a:pPr>
            <a:endParaRPr lang="sv-SE" sz="2000"/>
          </a:p>
        </p:txBody>
      </p:sp>
      <p:pic>
        <p:nvPicPr>
          <p:cNvPr id="5" name="Bildobjekt 4">
            <a:extLst>
              <a:ext uri="{FF2B5EF4-FFF2-40B4-BE49-F238E27FC236}">
                <a16:creationId xmlns:a16="http://schemas.microsoft.com/office/drawing/2014/main" id="{12ACB115-D54B-408A-89CA-C7760A7CFD8D}"/>
              </a:ext>
            </a:extLst>
          </p:cNvPr>
          <p:cNvPicPr>
            <a:picLocks noChangeAspect="1"/>
          </p:cNvPicPr>
          <p:nvPr/>
        </p:nvPicPr>
        <p:blipFill>
          <a:blip r:embed="rId2"/>
          <a:stretch>
            <a:fillRect/>
          </a:stretch>
        </p:blipFill>
        <p:spPr>
          <a:xfrm>
            <a:off x="9169139" y="6019801"/>
            <a:ext cx="2457793" cy="523948"/>
          </a:xfrm>
          <a:prstGeom prst="rect">
            <a:avLst/>
          </a:prstGeom>
        </p:spPr>
      </p:pic>
      <p:sp>
        <p:nvSpPr>
          <p:cNvPr id="4" name="textruta 3">
            <a:extLst>
              <a:ext uri="{FF2B5EF4-FFF2-40B4-BE49-F238E27FC236}">
                <a16:creationId xmlns:a16="http://schemas.microsoft.com/office/drawing/2014/main" id="{0A02DCE0-78C2-3025-E608-D8F5E7437185}"/>
              </a:ext>
            </a:extLst>
          </p:cNvPr>
          <p:cNvSpPr txBox="1"/>
          <p:nvPr/>
        </p:nvSpPr>
        <p:spPr>
          <a:xfrm>
            <a:off x="4520819" y="1922530"/>
            <a:ext cx="6732270" cy="3170099"/>
          </a:xfrm>
          <a:prstGeom prst="rect">
            <a:avLst/>
          </a:prstGeom>
          <a:noFill/>
        </p:spPr>
        <p:txBody>
          <a:bodyPr wrap="square" rtlCol="0">
            <a:spAutoFit/>
          </a:bodyPr>
          <a:lstStyle/>
          <a:p>
            <a:r>
              <a:rPr lang="sv-SE" sz="2000" b="1" dirty="0"/>
              <a:t>Ej kontaminerade produkter:</a:t>
            </a:r>
          </a:p>
          <a:p>
            <a:r>
              <a:rPr lang="sv-SE" sz="2000" dirty="0"/>
              <a:t>Spara produkten på lämplig plats till dess att leverantören återkopplar med instruktioner. Vill leverantören ha produkten ska de ordna med fraktsedel och upphämtning.</a:t>
            </a:r>
          </a:p>
          <a:p>
            <a:endParaRPr lang="sv-SE" sz="2000" b="1" dirty="0"/>
          </a:p>
          <a:p>
            <a:r>
              <a:rPr lang="sv-SE" sz="2000" b="1" dirty="0"/>
              <a:t>Kontaminerade produkter:</a:t>
            </a:r>
          </a:p>
          <a:p>
            <a:r>
              <a:rPr lang="sv-SE" sz="2000" dirty="0"/>
              <a:t>-Om en produkt är kontaminerad, notera det i formuläret. Spara produkten i en försluten påse eller liknande och invänta instruktioner från leverantören enligt ovan.</a:t>
            </a:r>
            <a:r>
              <a:rPr lang="sv-SE" sz="2000" b="1" dirty="0"/>
              <a:t>	</a:t>
            </a:r>
          </a:p>
          <a:p>
            <a:endParaRPr lang="sv-SE" sz="2000" b="1" dirty="0"/>
          </a:p>
        </p:txBody>
      </p:sp>
      <p:pic>
        <p:nvPicPr>
          <p:cNvPr id="7" name="Bild 6" descr="Trasigt glas med utspilld mjölk med hel fyllning">
            <a:extLst>
              <a:ext uri="{FF2B5EF4-FFF2-40B4-BE49-F238E27FC236}">
                <a16:creationId xmlns:a16="http://schemas.microsoft.com/office/drawing/2014/main" id="{76ED111A-3C0A-69F7-81B5-CCD50530050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334538" flipH="1">
            <a:off x="9879646" y="4174483"/>
            <a:ext cx="1484651" cy="1523473"/>
          </a:xfrm>
          <a:prstGeom prst="rect">
            <a:avLst/>
          </a:prstGeom>
        </p:spPr>
      </p:pic>
      <p:pic>
        <p:nvPicPr>
          <p:cNvPr id="11" name="Bild 10" descr="Ögonpipett med hel fyllning">
            <a:extLst>
              <a:ext uri="{FF2B5EF4-FFF2-40B4-BE49-F238E27FC236}">
                <a16:creationId xmlns:a16="http://schemas.microsoft.com/office/drawing/2014/main" id="{EE7478FE-BB49-757B-752B-EBDC7225279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20499814" flipH="1">
            <a:off x="3991253" y="663071"/>
            <a:ext cx="1300004" cy="1171223"/>
          </a:xfrm>
          <a:prstGeom prst="rect">
            <a:avLst/>
          </a:prstGeom>
        </p:spPr>
      </p:pic>
      <p:pic>
        <p:nvPicPr>
          <p:cNvPr id="13" name="Bild 12" descr="Plåster med hel fyllning">
            <a:extLst>
              <a:ext uri="{FF2B5EF4-FFF2-40B4-BE49-F238E27FC236}">
                <a16:creationId xmlns:a16="http://schemas.microsoft.com/office/drawing/2014/main" id="{E1900D66-511D-AE09-58CC-77A5D25BDB9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766798" y="681038"/>
            <a:ext cx="914400" cy="914400"/>
          </a:xfrm>
          <a:prstGeom prst="rect">
            <a:avLst/>
          </a:prstGeom>
        </p:spPr>
      </p:pic>
      <p:pic>
        <p:nvPicPr>
          <p:cNvPr id="15" name="Bild 14" descr="hosta kontur">
            <a:extLst>
              <a:ext uri="{FF2B5EF4-FFF2-40B4-BE49-F238E27FC236}">
                <a16:creationId xmlns:a16="http://schemas.microsoft.com/office/drawing/2014/main" id="{7CFEF002-6085-0610-55B2-F7E5FCE7212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20435213">
            <a:off x="8272164" y="4907572"/>
            <a:ext cx="1297289" cy="1297289"/>
          </a:xfrm>
          <a:prstGeom prst="rect">
            <a:avLst/>
          </a:prstGeom>
        </p:spPr>
      </p:pic>
      <p:pic>
        <p:nvPicPr>
          <p:cNvPr id="17" name="Bild 16" descr="Ändringar och skrädderi med hel fyllning">
            <a:extLst>
              <a:ext uri="{FF2B5EF4-FFF2-40B4-BE49-F238E27FC236}">
                <a16:creationId xmlns:a16="http://schemas.microsoft.com/office/drawing/2014/main" id="{81F7B6CD-B6C4-91EA-FAB2-1A6065203AB6}"/>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209388" y="681038"/>
            <a:ext cx="914400" cy="914400"/>
          </a:xfrm>
          <a:prstGeom prst="rect">
            <a:avLst/>
          </a:prstGeom>
        </p:spPr>
      </p:pic>
      <p:pic>
        <p:nvPicPr>
          <p:cNvPr id="19" name="Bild 18" descr="Klocka med hel fyllning">
            <a:extLst>
              <a:ext uri="{FF2B5EF4-FFF2-40B4-BE49-F238E27FC236}">
                <a16:creationId xmlns:a16="http://schemas.microsoft.com/office/drawing/2014/main" id="{7562E795-B532-4FC1-AAE0-8073791C4F2E}"/>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8444310" y="681038"/>
            <a:ext cx="914400" cy="914400"/>
          </a:xfrm>
          <a:prstGeom prst="rect">
            <a:avLst/>
          </a:prstGeom>
        </p:spPr>
      </p:pic>
      <p:pic>
        <p:nvPicPr>
          <p:cNvPr id="21" name="Bild 20" descr="organism med hel fyllning">
            <a:extLst>
              <a:ext uri="{FF2B5EF4-FFF2-40B4-BE49-F238E27FC236}">
                <a16:creationId xmlns:a16="http://schemas.microsoft.com/office/drawing/2014/main" id="{08C3902B-19DE-BF15-4F3E-8FB16630F5FA}"/>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6905915" y="5141353"/>
            <a:ext cx="914400" cy="914400"/>
          </a:xfrm>
          <a:prstGeom prst="rect">
            <a:avLst/>
          </a:prstGeom>
        </p:spPr>
      </p:pic>
    </p:spTree>
    <p:extLst>
      <p:ext uri="{BB962C8B-B14F-4D97-AF65-F5344CB8AC3E}">
        <p14:creationId xmlns:p14="http://schemas.microsoft.com/office/powerpoint/2010/main" val="30869081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A3B495-5B28-C6DE-4BEC-AE5A8540286F}"/>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1B705748-6C6F-D293-414C-72E4BA9F3E21}"/>
              </a:ext>
            </a:extLst>
          </p:cNvPr>
          <p:cNvSpPr>
            <a:spLocks noGrp="1"/>
          </p:cNvSpPr>
          <p:nvPr>
            <p:ph type="title"/>
          </p:nvPr>
        </p:nvSpPr>
        <p:spPr>
          <a:xfrm>
            <a:off x="527755" y="1720026"/>
            <a:ext cx="2912273" cy="1596336"/>
          </a:xfrm>
        </p:spPr>
        <p:txBody>
          <a:bodyPr>
            <a:normAutofit/>
          </a:bodyPr>
          <a:lstStyle/>
          <a:p>
            <a:r>
              <a:rPr lang="sv-SE" b="1" dirty="0"/>
              <a:t>Synpunkter</a:t>
            </a:r>
          </a:p>
        </p:txBody>
      </p:sp>
      <p:sp>
        <p:nvSpPr>
          <p:cNvPr id="3" name="Platshållare för innehåll 2">
            <a:extLst>
              <a:ext uri="{FF2B5EF4-FFF2-40B4-BE49-F238E27FC236}">
                <a16:creationId xmlns:a16="http://schemas.microsoft.com/office/drawing/2014/main" id="{1802B734-4F7C-716A-08B7-DCA4887E5E2D}"/>
              </a:ext>
            </a:extLst>
          </p:cNvPr>
          <p:cNvSpPr>
            <a:spLocks noGrp="1"/>
          </p:cNvSpPr>
          <p:nvPr>
            <p:ph idx="1"/>
          </p:nvPr>
        </p:nvSpPr>
        <p:spPr>
          <a:xfrm>
            <a:off x="5302332" y="838199"/>
            <a:ext cx="6051468" cy="5338763"/>
          </a:xfrm>
        </p:spPr>
        <p:txBody>
          <a:bodyPr anchor="ctr">
            <a:normAutofit/>
          </a:bodyPr>
          <a:lstStyle/>
          <a:p>
            <a:pPr marL="0" indent="0">
              <a:buNone/>
            </a:pPr>
            <a:endParaRPr lang="sv-SE" sz="2000" b="0" i="0">
              <a:effectLst/>
              <a:latin typeface="Source Sans Pro" panose="020B0503030403020204" pitchFamily="34" charset="0"/>
            </a:endParaRPr>
          </a:p>
          <a:p>
            <a:endParaRPr lang="sv-SE" sz="2000" b="0" i="0">
              <a:effectLst/>
              <a:latin typeface="Source Sans Pro" panose="020B0503030403020204" pitchFamily="34" charset="0"/>
            </a:endParaRPr>
          </a:p>
          <a:p>
            <a:pPr marL="0" indent="0">
              <a:buNone/>
            </a:pPr>
            <a:endParaRPr lang="sv-SE" sz="2000"/>
          </a:p>
        </p:txBody>
      </p:sp>
      <p:pic>
        <p:nvPicPr>
          <p:cNvPr id="5" name="Bildobjekt 4">
            <a:extLst>
              <a:ext uri="{FF2B5EF4-FFF2-40B4-BE49-F238E27FC236}">
                <a16:creationId xmlns:a16="http://schemas.microsoft.com/office/drawing/2014/main" id="{D70152CC-A4CC-2D17-2134-B383B9ED7C82}"/>
              </a:ext>
            </a:extLst>
          </p:cNvPr>
          <p:cNvPicPr>
            <a:picLocks noChangeAspect="1"/>
          </p:cNvPicPr>
          <p:nvPr/>
        </p:nvPicPr>
        <p:blipFill>
          <a:blip r:embed="rId2"/>
          <a:stretch>
            <a:fillRect/>
          </a:stretch>
        </p:blipFill>
        <p:spPr>
          <a:xfrm>
            <a:off x="9169139" y="6019801"/>
            <a:ext cx="2457793" cy="523948"/>
          </a:xfrm>
          <a:prstGeom prst="rect">
            <a:avLst/>
          </a:prstGeom>
        </p:spPr>
      </p:pic>
      <p:sp>
        <p:nvSpPr>
          <p:cNvPr id="4" name="textruta 3">
            <a:extLst>
              <a:ext uri="{FF2B5EF4-FFF2-40B4-BE49-F238E27FC236}">
                <a16:creationId xmlns:a16="http://schemas.microsoft.com/office/drawing/2014/main" id="{6B87B3C4-9D48-6C21-4446-8297F44319C9}"/>
              </a:ext>
            </a:extLst>
          </p:cNvPr>
          <p:cNvSpPr txBox="1"/>
          <p:nvPr/>
        </p:nvSpPr>
        <p:spPr>
          <a:xfrm>
            <a:off x="6564627" y="1890646"/>
            <a:ext cx="4773930" cy="3416320"/>
          </a:xfrm>
          <a:prstGeom prst="rect">
            <a:avLst/>
          </a:prstGeom>
          <a:noFill/>
        </p:spPr>
        <p:txBody>
          <a:bodyPr wrap="square" rtlCol="0">
            <a:spAutoFit/>
          </a:bodyPr>
          <a:lstStyle/>
          <a:p>
            <a:r>
              <a:rPr lang="sv-SE" sz="2400" dirty="0"/>
              <a:t>När den upphandlade </a:t>
            </a:r>
            <a:r>
              <a:rPr lang="sv-SE" sz="2400" u="sng" dirty="0"/>
              <a:t>produkten inte är som ni önskar:</a:t>
            </a:r>
          </a:p>
          <a:p>
            <a:endParaRPr lang="sv-SE" sz="2400" dirty="0"/>
          </a:p>
          <a:p>
            <a:pPr marL="285750" indent="-285750">
              <a:buFontTx/>
              <a:buChar char="-"/>
            </a:pPr>
            <a:r>
              <a:rPr lang="sv-SE" sz="2400" dirty="0"/>
              <a:t>Ska alltid kopplas till </a:t>
            </a:r>
            <a:r>
              <a:rPr lang="sv-SE" sz="2400" i="1" u="sng" dirty="0"/>
              <a:t>funktion</a:t>
            </a:r>
          </a:p>
          <a:p>
            <a:pPr marL="285750" indent="-285750">
              <a:buFontTx/>
              <a:buChar char="-"/>
            </a:pPr>
            <a:r>
              <a:rPr lang="sv-SE" sz="2400" dirty="0"/>
              <a:t>Hjälper upphandlare att ställa bättre krav på produkter</a:t>
            </a:r>
          </a:p>
          <a:p>
            <a:pPr marL="285750" indent="-285750">
              <a:buFontTx/>
              <a:buChar char="-"/>
            </a:pPr>
            <a:r>
              <a:rPr lang="sv-SE" sz="2400" dirty="0"/>
              <a:t>Ni förstår bäst era behov – vi vill hjälpa till att tillgodose dem</a:t>
            </a:r>
          </a:p>
          <a:p>
            <a:pPr marL="285750" indent="-285750">
              <a:buFontTx/>
              <a:buChar char="-"/>
            </a:pPr>
            <a:endParaRPr lang="sv-SE" sz="2400" i="1" u="sng" dirty="0"/>
          </a:p>
        </p:txBody>
      </p:sp>
      <p:pic>
        <p:nvPicPr>
          <p:cNvPr id="7" name="Bild 6" descr="Kvinna som slitar en kostym">
            <a:extLst>
              <a:ext uri="{FF2B5EF4-FFF2-40B4-BE49-F238E27FC236}">
                <a16:creationId xmlns:a16="http://schemas.microsoft.com/office/drawing/2014/main" id="{745B6716-C7B4-CBC5-2046-47436344EE3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603082" y="2465301"/>
            <a:ext cx="1705859" cy="3554500"/>
          </a:xfrm>
          <a:prstGeom prst="rect">
            <a:avLst/>
          </a:prstGeom>
        </p:spPr>
      </p:pic>
      <p:pic>
        <p:nvPicPr>
          <p:cNvPr id="11" name="Bild 10" descr="Utropstecken med hel fyllning">
            <a:extLst>
              <a:ext uri="{FF2B5EF4-FFF2-40B4-BE49-F238E27FC236}">
                <a16:creationId xmlns:a16="http://schemas.microsoft.com/office/drawing/2014/main" id="{DB117EF7-743D-868E-ED08-DF1FEDE5ACA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681461" y="1262826"/>
            <a:ext cx="914400" cy="914400"/>
          </a:xfrm>
          <a:prstGeom prst="rect">
            <a:avLst/>
          </a:prstGeom>
        </p:spPr>
      </p:pic>
      <p:pic>
        <p:nvPicPr>
          <p:cNvPr id="13" name="Bild 12" descr="Plåster med hel fyllning">
            <a:extLst>
              <a:ext uri="{FF2B5EF4-FFF2-40B4-BE49-F238E27FC236}">
                <a16:creationId xmlns:a16="http://schemas.microsoft.com/office/drawing/2014/main" id="{E9B9F6D4-C457-C9D5-BE52-86F3BE8855C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308941" y="2308140"/>
            <a:ext cx="641364" cy="641364"/>
          </a:xfrm>
          <a:prstGeom prst="rect">
            <a:avLst/>
          </a:prstGeom>
        </p:spPr>
      </p:pic>
    </p:spTree>
    <p:extLst>
      <p:ext uri="{BB962C8B-B14F-4D97-AF65-F5344CB8AC3E}">
        <p14:creationId xmlns:p14="http://schemas.microsoft.com/office/powerpoint/2010/main" val="20269915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76BB84-6EF5-FA0B-5F45-DA2D5FBE2E14}"/>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D86DF151-D8C7-17D4-4E82-AE2820B6D5A7}"/>
              </a:ext>
            </a:extLst>
          </p:cNvPr>
          <p:cNvSpPr>
            <a:spLocks noGrp="1"/>
          </p:cNvSpPr>
          <p:nvPr>
            <p:ph type="title"/>
          </p:nvPr>
        </p:nvSpPr>
        <p:spPr>
          <a:xfrm>
            <a:off x="387781" y="1755336"/>
            <a:ext cx="2682240" cy="2041687"/>
          </a:xfrm>
        </p:spPr>
        <p:txBody>
          <a:bodyPr>
            <a:normAutofit/>
          </a:bodyPr>
          <a:lstStyle/>
          <a:p>
            <a:r>
              <a:rPr lang="sv-SE" b="1" dirty="0"/>
              <a:t>Hur skriver jag en synpunkt?</a:t>
            </a:r>
          </a:p>
        </p:txBody>
      </p:sp>
      <p:sp>
        <p:nvSpPr>
          <p:cNvPr id="3" name="Platshållare för innehåll 2">
            <a:extLst>
              <a:ext uri="{FF2B5EF4-FFF2-40B4-BE49-F238E27FC236}">
                <a16:creationId xmlns:a16="http://schemas.microsoft.com/office/drawing/2014/main" id="{88417FDF-7AFE-CE0D-0B9E-0BAACD22D47C}"/>
              </a:ext>
            </a:extLst>
          </p:cNvPr>
          <p:cNvSpPr>
            <a:spLocks noGrp="1"/>
          </p:cNvSpPr>
          <p:nvPr>
            <p:ph idx="1"/>
          </p:nvPr>
        </p:nvSpPr>
        <p:spPr>
          <a:xfrm>
            <a:off x="5302332" y="838199"/>
            <a:ext cx="6051468" cy="5338763"/>
          </a:xfrm>
        </p:spPr>
        <p:txBody>
          <a:bodyPr anchor="ctr">
            <a:normAutofit/>
          </a:bodyPr>
          <a:lstStyle/>
          <a:p>
            <a:endParaRPr lang="sv-SE" sz="2000" b="0" i="0">
              <a:effectLst/>
              <a:latin typeface="Source Sans Pro" panose="020B0503030403020204" pitchFamily="34" charset="0"/>
            </a:endParaRPr>
          </a:p>
          <a:p>
            <a:pPr marL="0" indent="0">
              <a:buNone/>
            </a:pPr>
            <a:endParaRPr lang="sv-SE" sz="2000"/>
          </a:p>
        </p:txBody>
      </p:sp>
      <p:pic>
        <p:nvPicPr>
          <p:cNvPr id="5" name="Bildobjekt 4">
            <a:extLst>
              <a:ext uri="{FF2B5EF4-FFF2-40B4-BE49-F238E27FC236}">
                <a16:creationId xmlns:a16="http://schemas.microsoft.com/office/drawing/2014/main" id="{01EF563C-51AE-00EF-79ED-9281EF308313}"/>
              </a:ext>
            </a:extLst>
          </p:cNvPr>
          <p:cNvPicPr>
            <a:picLocks noChangeAspect="1"/>
          </p:cNvPicPr>
          <p:nvPr/>
        </p:nvPicPr>
        <p:blipFill>
          <a:blip r:embed="rId2"/>
          <a:stretch>
            <a:fillRect/>
          </a:stretch>
        </p:blipFill>
        <p:spPr>
          <a:xfrm>
            <a:off x="9149475" y="6174531"/>
            <a:ext cx="2457793" cy="523948"/>
          </a:xfrm>
          <a:prstGeom prst="rect">
            <a:avLst/>
          </a:prstGeom>
        </p:spPr>
      </p:pic>
      <p:sp>
        <p:nvSpPr>
          <p:cNvPr id="9" name="Rektangel: rundade hörn 8">
            <a:extLst>
              <a:ext uri="{FF2B5EF4-FFF2-40B4-BE49-F238E27FC236}">
                <a16:creationId xmlns:a16="http://schemas.microsoft.com/office/drawing/2014/main" id="{146D08C0-09F1-911F-44BE-ABB476A5A7CF}"/>
              </a:ext>
            </a:extLst>
          </p:cNvPr>
          <p:cNvSpPr/>
          <p:nvPr/>
        </p:nvSpPr>
        <p:spPr>
          <a:xfrm>
            <a:off x="3640995" y="2198558"/>
            <a:ext cx="7321312" cy="1872266"/>
          </a:xfrm>
          <a:prstGeom prst="roundRect">
            <a:avLst/>
          </a:prstGeom>
          <a:solidFill>
            <a:srgbClr val="163E64">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Rektangel: rundade hörn 10">
            <a:extLst>
              <a:ext uri="{FF2B5EF4-FFF2-40B4-BE49-F238E27FC236}">
                <a16:creationId xmlns:a16="http://schemas.microsoft.com/office/drawing/2014/main" id="{02C16949-18E0-138D-B427-06F3DA323621}"/>
              </a:ext>
            </a:extLst>
          </p:cNvPr>
          <p:cNvSpPr/>
          <p:nvPr/>
        </p:nvSpPr>
        <p:spPr>
          <a:xfrm>
            <a:off x="3640995" y="314251"/>
            <a:ext cx="7253533" cy="1676251"/>
          </a:xfrm>
          <a:prstGeom prst="roundRect">
            <a:avLst/>
          </a:prstGeom>
          <a:solidFill>
            <a:srgbClr val="163E64">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Frihandsfigur: Form 11">
            <a:extLst>
              <a:ext uri="{FF2B5EF4-FFF2-40B4-BE49-F238E27FC236}">
                <a16:creationId xmlns:a16="http://schemas.microsoft.com/office/drawing/2014/main" id="{CE6CEBF8-639E-6DD4-AF6E-E6E95ADF588D}"/>
              </a:ext>
            </a:extLst>
          </p:cNvPr>
          <p:cNvSpPr/>
          <p:nvPr/>
        </p:nvSpPr>
        <p:spPr>
          <a:xfrm>
            <a:off x="3544030" y="576163"/>
            <a:ext cx="555685" cy="1179173"/>
          </a:xfrm>
          <a:custGeom>
            <a:avLst/>
            <a:gdLst>
              <a:gd name="connsiteX0" fmla="*/ 76572 w 98474"/>
              <a:gd name="connsiteY0" fmla="*/ 320833 h 320832"/>
              <a:gd name="connsiteX1" fmla="*/ 76572 w 98474"/>
              <a:gd name="connsiteY1" fmla="*/ 30919 h 320832"/>
              <a:gd name="connsiteX2" fmla="*/ 76415 w 98474"/>
              <a:gd name="connsiteY2" fmla="*/ 30846 h 320832"/>
              <a:gd name="connsiteX3" fmla="*/ 71072 w 98474"/>
              <a:gd name="connsiteY3" fmla="*/ 35473 h 320832"/>
              <a:gd name="connsiteX4" fmla="*/ 53909 w 98474"/>
              <a:gd name="connsiteY4" fmla="*/ 48118 h 320832"/>
              <a:gd name="connsiteX5" fmla="*/ 34263 w 98474"/>
              <a:gd name="connsiteY5" fmla="*/ 59708 h 320832"/>
              <a:gd name="connsiteX6" fmla="*/ 14213 w 98474"/>
              <a:gd name="connsiteY6" fmla="*/ 69400 h 320832"/>
              <a:gd name="connsiteX7" fmla="*/ 0 w 98474"/>
              <a:gd name="connsiteY7" fmla="*/ 75028 h 320832"/>
              <a:gd name="connsiteX8" fmla="*/ 0 w 98474"/>
              <a:gd name="connsiteY8" fmla="*/ 56908 h 320832"/>
              <a:gd name="connsiteX9" fmla="*/ 48759 w 98474"/>
              <a:gd name="connsiteY9" fmla="*/ 33998 h 320832"/>
              <a:gd name="connsiteX10" fmla="*/ 95051 w 98474"/>
              <a:gd name="connsiteY10" fmla="*/ 0 h 320832"/>
              <a:gd name="connsiteX11" fmla="*/ 98474 w 98474"/>
              <a:gd name="connsiteY11" fmla="*/ 177 h 320832"/>
              <a:gd name="connsiteX12" fmla="*/ 98474 w 98474"/>
              <a:gd name="connsiteY12" fmla="*/ 320833 h 320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474" h="320832">
                <a:moveTo>
                  <a:pt x="76572" y="320833"/>
                </a:moveTo>
                <a:lnTo>
                  <a:pt x="76572" y="30919"/>
                </a:lnTo>
                <a:cubicBezTo>
                  <a:pt x="76572" y="30807"/>
                  <a:pt x="76502" y="30773"/>
                  <a:pt x="76415" y="30846"/>
                </a:cubicBezTo>
                <a:lnTo>
                  <a:pt x="71072" y="35473"/>
                </a:lnTo>
                <a:cubicBezTo>
                  <a:pt x="65642" y="40069"/>
                  <a:pt x="59908" y="44294"/>
                  <a:pt x="53909" y="48118"/>
                </a:cubicBezTo>
                <a:cubicBezTo>
                  <a:pt x="47504" y="52239"/>
                  <a:pt x="40896" y="56137"/>
                  <a:pt x="34263" y="59708"/>
                </a:cubicBezTo>
                <a:cubicBezTo>
                  <a:pt x="27589" y="63298"/>
                  <a:pt x="20841" y="66554"/>
                  <a:pt x="14213" y="69400"/>
                </a:cubicBezTo>
                <a:cubicBezTo>
                  <a:pt x="9232" y="71531"/>
                  <a:pt x="4469" y="73419"/>
                  <a:pt x="0" y="75028"/>
                </a:cubicBezTo>
                <a:lnTo>
                  <a:pt x="0" y="56908"/>
                </a:lnTo>
                <a:cubicBezTo>
                  <a:pt x="17083" y="51178"/>
                  <a:pt x="33445" y="43490"/>
                  <a:pt x="48759" y="33998"/>
                </a:cubicBezTo>
                <a:cubicBezTo>
                  <a:pt x="65038" y="23867"/>
                  <a:pt x="80514" y="12502"/>
                  <a:pt x="95051" y="0"/>
                </a:cubicBezTo>
                <a:lnTo>
                  <a:pt x="98474" y="177"/>
                </a:lnTo>
                <a:lnTo>
                  <a:pt x="98474" y="320833"/>
                </a:lnTo>
                <a:close/>
              </a:path>
            </a:pathLst>
          </a:custGeom>
          <a:solidFill>
            <a:schemeClr val="bg1"/>
          </a:solidFill>
          <a:ln w="76200" cap="flat">
            <a:solidFill>
              <a:schemeClr val="bg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Stop">
              <a:avLst/>
            </a:prstTxWarp>
            <a:noAutofit/>
          </a:bodyPr>
          <a:lstStyle/>
          <a:p>
            <a:endParaRPr lang="sv-SE" b="1">
              <a:ln w="38100">
                <a:solidFill>
                  <a:schemeClr val="tx1"/>
                </a:solidFill>
              </a:ln>
            </a:endParaRPr>
          </a:p>
        </p:txBody>
      </p:sp>
      <p:sp>
        <p:nvSpPr>
          <p:cNvPr id="13" name="Frihandsfigur: Form 12">
            <a:extLst>
              <a:ext uri="{FF2B5EF4-FFF2-40B4-BE49-F238E27FC236}">
                <a16:creationId xmlns:a16="http://schemas.microsoft.com/office/drawing/2014/main" id="{615B53B0-F67B-42D7-9E58-8A9A40948870}"/>
              </a:ext>
            </a:extLst>
          </p:cNvPr>
          <p:cNvSpPr/>
          <p:nvPr/>
        </p:nvSpPr>
        <p:spPr>
          <a:xfrm>
            <a:off x="3486940" y="576163"/>
            <a:ext cx="574739" cy="1179173"/>
          </a:xfrm>
          <a:custGeom>
            <a:avLst/>
            <a:gdLst>
              <a:gd name="connsiteX0" fmla="*/ 76572 w 98474"/>
              <a:gd name="connsiteY0" fmla="*/ 320833 h 320832"/>
              <a:gd name="connsiteX1" fmla="*/ 76572 w 98474"/>
              <a:gd name="connsiteY1" fmla="*/ 30919 h 320832"/>
              <a:gd name="connsiteX2" fmla="*/ 76415 w 98474"/>
              <a:gd name="connsiteY2" fmla="*/ 30846 h 320832"/>
              <a:gd name="connsiteX3" fmla="*/ 71072 w 98474"/>
              <a:gd name="connsiteY3" fmla="*/ 35473 h 320832"/>
              <a:gd name="connsiteX4" fmla="*/ 53909 w 98474"/>
              <a:gd name="connsiteY4" fmla="*/ 48118 h 320832"/>
              <a:gd name="connsiteX5" fmla="*/ 34263 w 98474"/>
              <a:gd name="connsiteY5" fmla="*/ 59708 h 320832"/>
              <a:gd name="connsiteX6" fmla="*/ 14213 w 98474"/>
              <a:gd name="connsiteY6" fmla="*/ 69400 h 320832"/>
              <a:gd name="connsiteX7" fmla="*/ 0 w 98474"/>
              <a:gd name="connsiteY7" fmla="*/ 75028 h 320832"/>
              <a:gd name="connsiteX8" fmla="*/ 0 w 98474"/>
              <a:gd name="connsiteY8" fmla="*/ 56908 h 320832"/>
              <a:gd name="connsiteX9" fmla="*/ 48759 w 98474"/>
              <a:gd name="connsiteY9" fmla="*/ 33998 h 320832"/>
              <a:gd name="connsiteX10" fmla="*/ 95051 w 98474"/>
              <a:gd name="connsiteY10" fmla="*/ 0 h 320832"/>
              <a:gd name="connsiteX11" fmla="*/ 98474 w 98474"/>
              <a:gd name="connsiteY11" fmla="*/ 177 h 320832"/>
              <a:gd name="connsiteX12" fmla="*/ 98474 w 98474"/>
              <a:gd name="connsiteY12" fmla="*/ 320833 h 320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474" h="320832">
                <a:moveTo>
                  <a:pt x="76572" y="320833"/>
                </a:moveTo>
                <a:lnTo>
                  <a:pt x="76572" y="30919"/>
                </a:lnTo>
                <a:cubicBezTo>
                  <a:pt x="76572" y="30807"/>
                  <a:pt x="76502" y="30773"/>
                  <a:pt x="76415" y="30846"/>
                </a:cubicBezTo>
                <a:lnTo>
                  <a:pt x="71072" y="35473"/>
                </a:lnTo>
                <a:cubicBezTo>
                  <a:pt x="65642" y="40069"/>
                  <a:pt x="59908" y="44294"/>
                  <a:pt x="53909" y="48118"/>
                </a:cubicBezTo>
                <a:cubicBezTo>
                  <a:pt x="47504" y="52239"/>
                  <a:pt x="40896" y="56137"/>
                  <a:pt x="34263" y="59708"/>
                </a:cubicBezTo>
                <a:cubicBezTo>
                  <a:pt x="27589" y="63298"/>
                  <a:pt x="20841" y="66554"/>
                  <a:pt x="14213" y="69400"/>
                </a:cubicBezTo>
                <a:cubicBezTo>
                  <a:pt x="9232" y="71531"/>
                  <a:pt x="4469" y="73419"/>
                  <a:pt x="0" y="75028"/>
                </a:cubicBezTo>
                <a:lnTo>
                  <a:pt x="0" y="56908"/>
                </a:lnTo>
                <a:cubicBezTo>
                  <a:pt x="17083" y="51178"/>
                  <a:pt x="33445" y="43490"/>
                  <a:pt x="48759" y="33998"/>
                </a:cubicBezTo>
                <a:cubicBezTo>
                  <a:pt x="65038" y="23867"/>
                  <a:pt x="80514" y="12502"/>
                  <a:pt x="95051" y="0"/>
                </a:cubicBezTo>
                <a:lnTo>
                  <a:pt x="98474" y="177"/>
                </a:lnTo>
                <a:lnTo>
                  <a:pt x="98474" y="320833"/>
                </a:lnTo>
                <a:close/>
              </a:path>
            </a:pathLst>
          </a:custGeom>
          <a:solidFill>
            <a:srgbClr val="002060"/>
          </a:solidFill>
          <a:ln w="9525" cap="flat">
            <a:solidFill>
              <a:schemeClr val="tx2">
                <a:lumMod val="90000"/>
                <a:lumOff val="10000"/>
              </a:schemeClr>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Stop">
              <a:avLst/>
            </a:prstTxWarp>
            <a:noAutofit/>
          </a:bodyPr>
          <a:lstStyle/>
          <a:p>
            <a:endParaRPr lang="sv-SE" b="1">
              <a:ln w="38100">
                <a:solidFill>
                  <a:schemeClr val="tx1"/>
                </a:solidFill>
              </a:ln>
            </a:endParaRPr>
          </a:p>
        </p:txBody>
      </p:sp>
      <p:sp>
        <p:nvSpPr>
          <p:cNvPr id="14" name="textruta 13">
            <a:extLst>
              <a:ext uri="{FF2B5EF4-FFF2-40B4-BE49-F238E27FC236}">
                <a16:creationId xmlns:a16="http://schemas.microsoft.com/office/drawing/2014/main" id="{A82E7965-3675-AF4F-A0E6-1BBE5FB7071A}"/>
              </a:ext>
            </a:extLst>
          </p:cNvPr>
          <p:cNvSpPr txBox="1"/>
          <p:nvPr/>
        </p:nvSpPr>
        <p:spPr>
          <a:xfrm>
            <a:off x="4288264" y="358684"/>
            <a:ext cx="4457700" cy="369332"/>
          </a:xfrm>
          <a:prstGeom prst="rect">
            <a:avLst/>
          </a:prstGeom>
          <a:noFill/>
        </p:spPr>
        <p:txBody>
          <a:bodyPr wrap="square" rtlCol="0">
            <a:spAutoFit/>
          </a:bodyPr>
          <a:lstStyle/>
          <a:p>
            <a:r>
              <a:rPr lang="sv-SE" b="1"/>
              <a:t>Beskriv problemet tydligt</a:t>
            </a:r>
          </a:p>
        </p:txBody>
      </p:sp>
      <p:sp>
        <p:nvSpPr>
          <p:cNvPr id="15" name="textruta 14">
            <a:extLst>
              <a:ext uri="{FF2B5EF4-FFF2-40B4-BE49-F238E27FC236}">
                <a16:creationId xmlns:a16="http://schemas.microsoft.com/office/drawing/2014/main" id="{0F6A221B-E4CE-38C1-4552-0FEF79EF6CC6}"/>
              </a:ext>
            </a:extLst>
          </p:cNvPr>
          <p:cNvSpPr txBox="1"/>
          <p:nvPr/>
        </p:nvSpPr>
        <p:spPr>
          <a:xfrm>
            <a:off x="4288264" y="660409"/>
            <a:ext cx="6490227" cy="923330"/>
          </a:xfrm>
          <a:prstGeom prst="rect">
            <a:avLst/>
          </a:prstGeom>
          <a:noFill/>
        </p:spPr>
        <p:txBody>
          <a:bodyPr wrap="square" rtlCol="0">
            <a:spAutoFit/>
          </a:bodyPr>
          <a:lstStyle/>
          <a:p>
            <a:r>
              <a:rPr lang="sv-SE" dirty="0"/>
              <a:t>Undvik allmänna formuleringar. Skriv konkret vad som inte fungerar.</a:t>
            </a:r>
            <a:br>
              <a:rPr lang="sv-SE" dirty="0"/>
            </a:br>
            <a:r>
              <a:rPr lang="sv-SE" dirty="0"/>
              <a:t>❌ "Dålig kvalitet."</a:t>
            </a:r>
            <a:br>
              <a:rPr lang="sv-SE" dirty="0"/>
            </a:br>
            <a:r>
              <a:rPr lang="sv-SE" dirty="0"/>
              <a:t>✅ ”Handsken har dålig passform för oss som har långa fingrar."</a:t>
            </a:r>
          </a:p>
        </p:txBody>
      </p:sp>
      <p:sp>
        <p:nvSpPr>
          <p:cNvPr id="16" name="textruta 15">
            <a:extLst>
              <a:ext uri="{FF2B5EF4-FFF2-40B4-BE49-F238E27FC236}">
                <a16:creationId xmlns:a16="http://schemas.microsoft.com/office/drawing/2014/main" id="{227C902F-9EAB-B43F-C058-C1D7CEBF0EB2}"/>
              </a:ext>
            </a:extLst>
          </p:cNvPr>
          <p:cNvSpPr txBox="1"/>
          <p:nvPr/>
        </p:nvSpPr>
        <p:spPr>
          <a:xfrm>
            <a:off x="4354313" y="2188844"/>
            <a:ext cx="4457700" cy="369332"/>
          </a:xfrm>
          <a:prstGeom prst="rect">
            <a:avLst/>
          </a:prstGeom>
          <a:noFill/>
        </p:spPr>
        <p:txBody>
          <a:bodyPr wrap="square" rtlCol="0">
            <a:spAutoFit/>
          </a:bodyPr>
          <a:lstStyle/>
          <a:p>
            <a:r>
              <a:rPr lang="sv-SE" b="1"/>
              <a:t>Förklara konsekvenserna</a:t>
            </a:r>
          </a:p>
        </p:txBody>
      </p:sp>
      <p:sp>
        <p:nvSpPr>
          <p:cNvPr id="17" name="textruta 16">
            <a:extLst>
              <a:ext uri="{FF2B5EF4-FFF2-40B4-BE49-F238E27FC236}">
                <a16:creationId xmlns:a16="http://schemas.microsoft.com/office/drawing/2014/main" id="{243456AD-1270-820B-4DF0-2B3E47FB2DEF}"/>
              </a:ext>
            </a:extLst>
          </p:cNvPr>
          <p:cNvSpPr txBox="1"/>
          <p:nvPr/>
        </p:nvSpPr>
        <p:spPr>
          <a:xfrm>
            <a:off x="4282042" y="2536428"/>
            <a:ext cx="6736988" cy="1477328"/>
          </a:xfrm>
          <a:prstGeom prst="rect">
            <a:avLst/>
          </a:prstGeom>
          <a:noFill/>
        </p:spPr>
        <p:txBody>
          <a:bodyPr wrap="square" rtlCol="0">
            <a:spAutoFit/>
          </a:bodyPr>
          <a:lstStyle/>
          <a:p>
            <a:r>
              <a:rPr lang="sv-SE" dirty="0"/>
              <a:t>Hur påverkar problemet personalens arbete, patientsäkerheten eller arbetsmiljön?</a:t>
            </a:r>
            <a:br>
              <a:rPr lang="sv-SE" dirty="0"/>
            </a:br>
            <a:r>
              <a:rPr lang="sv-SE" dirty="0"/>
              <a:t>❌ ”Personalen vill inte använda”</a:t>
            </a:r>
            <a:br>
              <a:rPr lang="sv-SE" dirty="0"/>
            </a:br>
            <a:r>
              <a:rPr lang="sv-SE" dirty="0"/>
              <a:t>✅ "Detta gör att vi behöver beställa specialhandskar som passar personalen, vilket medför en ökad kostnad”</a:t>
            </a:r>
          </a:p>
        </p:txBody>
      </p:sp>
      <p:sp>
        <p:nvSpPr>
          <p:cNvPr id="18" name="Frihandsfigur: Form 17">
            <a:extLst>
              <a:ext uri="{FF2B5EF4-FFF2-40B4-BE49-F238E27FC236}">
                <a16:creationId xmlns:a16="http://schemas.microsoft.com/office/drawing/2014/main" id="{7A77C920-502F-69D2-9E4F-25DAEEAD5878}"/>
              </a:ext>
            </a:extLst>
          </p:cNvPr>
          <p:cNvSpPr/>
          <p:nvPr/>
        </p:nvSpPr>
        <p:spPr>
          <a:xfrm>
            <a:off x="3642100" y="2489150"/>
            <a:ext cx="574738" cy="1176788"/>
          </a:xfrm>
          <a:custGeom>
            <a:avLst/>
            <a:gdLst>
              <a:gd name="connsiteX0" fmla="*/ 41 w 337190"/>
              <a:gd name="connsiteY0" fmla="*/ 587797 h 587920"/>
              <a:gd name="connsiteX1" fmla="*/ 41 w 337190"/>
              <a:gd name="connsiteY1" fmla="*/ 565547 h 587920"/>
              <a:gd name="connsiteX2" fmla="*/ 9015 w 337190"/>
              <a:gd name="connsiteY2" fmla="*/ 498812 h 587920"/>
              <a:gd name="connsiteX3" fmla="*/ 37026 w 337190"/>
              <a:gd name="connsiteY3" fmla="*/ 446425 h 587920"/>
              <a:gd name="connsiteX4" fmla="*/ 86673 w 337190"/>
              <a:gd name="connsiteY4" fmla="*/ 396972 h 587920"/>
              <a:gd name="connsiteX5" fmla="*/ 160520 w 337190"/>
              <a:gd name="connsiteY5" fmla="*/ 340774 h 587920"/>
              <a:gd name="connsiteX6" fmla="*/ 212819 w 337190"/>
              <a:gd name="connsiteY6" fmla="*/ 299048 h 587920"/>
              <a:gd name="connsiteX7" fmla="*/ 251612 w 337190"/>
              <a:gd name="connsiteY7" fmla="*/ 256899 h 587920"/>
              <a:gd name="connsiteX8" fmla="*/ 275514 w 337190"/>
              <a:gd name="connsiteY8" fmla="*/ 210150 h 587920"/>
              <a:gd name="connsiteX9" fmla="*/ 283645 w 337190"/>
              <a:gd name="connsiteY9" fmla="*/ 155147 h 587920"/>
              <a:gd name="connsiteX10" fmla="*/ 274776 w 337190"/>
              <a:gd name="connsiteY10" fmla="*/ 103305 h 587920"/>
              <a:gd name="connsiteX11" fmla="*/ 210764 w 337190"/>
              <a:gd name="connsiteY11" fmla="*/ 41487 h 587920"/>
              <a:gd name="connsiteX12" fmla="*/ 161415 w 337190"/>
              <a:gd name="connsiteY12" fmla="*/ 33760 h 587920"/>
              <a:gd name="connsiteX13" fmla="*/ 82669 w 337190"/>
              <a:gd name="connsiteY13" fmla="*/ 53078 h 587920"/>
              <a:gd name="connsiteX14" fmla="*/ 23099 w 337190"/>
              <a:gd name="connsiteY14" fmla="*/ 94418 h 587920"/>
              <a:gd name="connsiteX15" fmla="*/ 23099 w 337190"/>
              <a:gd name="connsiteY15" fmla="*/ 52253 h 587920"/>
              <a:gd name="connsiteX16" fmla="*/ 87551 w 337190"/>
              <a:gd name="connsiteY16" fmla="*/ 14407 h 587920"/>
              <a:gd name="connsiteX17" fmla="*/ 168827 w 337190"/>
              <a:gd name="connsiteY17" fmla="*/ 24 h 587920"/>
              <a:gd name="connsiteX18" fmla="*/ 182296 w 337190"/>
              <a:gd name="connsiteY18" fmla="*/ 814 h 587920"/>
              <a:gd name="connsiteX19" fmla="*/ 195520 w 337190"/>
              <a:gd name="connsiteY19" fmla="*/ 3238 h 587920"/>
              <a:gd name="connsiteX20" fmla="*/ 249066 w 337190"/>
              <a:gd name="connsiteY20" fmla="*/ 18130 h 587920"/>
              <a:gd name="connsiteX21" fmla="*/ 289827 w 337190"/>
              <a:gd name="connsiteY21" fmla="*/ 48249 h 587920"/>
              <a:gd name="connsiteX22" fmla="*/ 315959 w 337190"/>
              <a:gd name="connsiteY22" fmla="*/ 92153 h 587920"/>
              <a:gd name="connsiteX23" fmla="*/ 325266 w 337190"/>
              <a:gd name="connsiteY23" fmla="*/ 149106 h 587920"/>
              <a:gd name="connsiteX24" fmla="*/ 315695 w 337190"/>
              <a:gd name="connsiteY24" fmla="*/ 215103 h 587920"/>
              <a:gd name="connsiteX25" fmla="*/ 288352 w 337190"/>
              <a:gd name="connsiteY25" fmla="*/ 268789 h 587920"/>
              <a:gd name="connsiteX26" fmla="*/ 245255 w 337190"/>
              <a:gd name="connsiteY26" fmla="*/ 315503 h 587920"/>
              <a:gd name="connsiteX27" fmla="*/ 188285 w 337190"/>
              <a:gd name="connsiteY27" fmla="*/ 360215 h 587920"/>
              <a:gd name="connsiteX28" fmla="*/ 127416 w 337190"/>
              <a:gd name="connsiteY28" fmla="*/ 405401 h 587920"/>
              <a:gd name="connsiteX29" fmla="*/ 84706 w 337190"/>
              <a:gd name="connsiteY29" fmla="*/ 443300 h 587920"/>
              <a:gd name="connsiteX30" fmla="*/ 58363 w 337190"/>
              <a:gd name="connsiteY30" fmla="*/ 480179 h 587920"/>
              <a:gd name="connsiteX31" fmla="*/ 45491 w 337190"/>
              <a:gd name="connsiteY31" fmla="*/ 520676 h 587920"/>
              <a:gd name="connsiteX32" fmla="*/ 43980 w 337190"/>
              <a:gd name="connsiteY32" fmla="*/ 533251 h 587920"/>
              <a:gd name="connsiteX33" fmla="*/ 43330 w 337190"/>
              <a:gd name="connsiteY33" fmla="*/ 546668 h 587920"/>
              <a:gd name="connsiteX34" fmla="*/ 43330 w 337190"/>
              <a:gd name="connsiteY34" fmla="*/ 552797 h 587920"/>
              <a:gd name="connsiteX35" fmla="*/ 337191 w 337190"/>
              <a:gd name="connsiteY35" fmla="*/ 552797 h 587920"/>
              <a:gd name="connsiteX36" fmla="*/ 337191 w 337190"/>
              <a:gd name="connsiteY36" fmla="*/ 587920 h 587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37190" h="587920">
                <a:moveTo>
                  <a:pt x="41" y="587797"/>
                </a:moveTo>
                <a:lnTo>
                  <a:pt x="41" y="565547"/>
                </a:lnTo>
                <a:cubicBezTo>
                  <a:pt x="-393" y="542975"/>
                  <a:pt x="2633" y="520467"/>
                  <a:pt x="9015" y="498812"/>
                </a:cubicBezTo>
                <a:cubicBezTo>
                  <a:pt x="15160" y="479823"/>
                  <a:pt x="24645" y="462082"/>
                  <a:pt x="37026" y="446425"/>
                </a:cubicBezTo>
                <a:cubicBezTo>
                  <a:pt x="51685" y="428147"/>
                  <a:pt x="68337" y="411560"/>
                  <a:pt x="86673" y="396972"/>
                </a:cubicBezTo>
                <a:cubicBezTo>
                  <a:pt x="106974" y="380464"/>
                  <a:pt x="131824" y="361567"/>
                  <a:pt x="160520" y="340774"/>
                </a:cubicBezTo>
                <a:cubicBezTo>
                  <a:pt x="180013" y="326479"/>
                  <a:pt x="197610" y="312447"/>
                  <a:pt x="212819" y="299048"/>
                </a:cubicBezTo>
                <a:cubicBezTo>
                  <a:pt x="227279" y="286487"/>
                  <a:pt x="240292" y="272350"/>
                  <a:pt x="251612" y="256899"/>
                </a:cubicBezTo>
                <a:cubicBezTo>
                  <a:pt x="261925" y="242632"/>
                  <a:pt x="269987" y="226865"/>
                  <a:pt x="275514" y="210150"/>
                </a:cubicBezTo>
                <a:cubicBezTo>
                  <a:pt x="281109" y="192360"/>
                  <a:pt x="283852" y="173796"/>
                  <a:pt x="283645" y="155147"/>
                </a:cubicBezTo>
                <a:cubicBezTo>
                  <a:pt x="283933" y="137466"/>
                  <a:pt x="280926" y="119885"/>
                  <a:pt x="274776" y="103305"/>
                </a:cubicBezTo>
                <a:cubicBezTo>
                  <a:pt x="263988" y="74012"/>
                  <a:pt x="240415" y="51246"/>
                  <a:pt x="210764" y="41487"/>
                </a:cubicBezTo>
                <a:cubicBezTo>
                  <a:pt x="194856" y="36191"/>
                  <a:pt x="178180" y="33579"/>
                  <a:pt x="161415" y="33760"/>
                </a:cubicBezTo>
                <a:cubicBezTo>
                  <a:pt x="133996" y="33790"/>
                  <a:pt x="106988" y="40416"/>
                  <a:pt x="82669" y="53078"/>
                </a:cubicBezTo>
                <a:cubicBezTo>
                  <a:pt x="61142" y="64281"/>
                  <a:pt x="41125" y="78172"/>
                  <a:pt x="23099" y="94418"/>
                </a:cubicBezTo>
                <a:lnTo>
                  <a:pt x="23099" y="52253"/>
                </a:lnTo>
                <a:cubicBezTo>
                  <a:pt x="42628" y="36568"/>
                  <a:pt x="64340" y="23819"/>
                  <a:pt x="87551" y="14407"/>
                </a:cubicBezTo>
                <a:cubicBezTo>
                  <a:pt x="113482" y="4494"/>
                  <a:pt x="141067" y="-389"/>
                  <a:pt x="168827" y="24"/>
                </a:cubicBezTo>
                <a:cubicBezTo>
                  <a:pt x="173328" y="14"/>
                  <a:pt x="177827" y="277"/>
                  <a:pt x="182296" y="814"/>
                </a:cubicBezTo>
                <a:cubicBezTo>
                  <a:pt x="186748" y="1366"/>
                  <a:pt x="191163" y="2175"/>
                  <a:pt x="195520" y="3238"/>
                </a:cubicBezTo>
                <a:cubicBezTo>
                  <a:pt x="214094" y="5077"/>
                  <a:pt x="232210" y="10115"/>
                  <a:pt x="249066" y="18130"/>
                </a:cubicBezTo>
                <a:cubicBezTo>
                  <a:pt x="264429" y="25511"/>
                  <a:pt x="278259" y="35731"/>
                  <a:pt x="289827" y="48249"/>
                </a:cubicBezTo>
                <a:cubicBezTo>
                  <a:pt x="301347" y="61016"/>
                  <a:pt x="310228" y="75938"/>
                  <a:pt x="315959" y="92153"/>
                </a:cubicBezTo>
                <a:cubicBezTo>
                  <a:pt x="322362" y="110449"/>
                  <a:pt x="325512" y="129723"/>
                  <a:pt x="325266" y="149106"/>
                </a:cubicBezTo>
                <a:cubicBezTo>
                  <a:pt x="325581" y="171472"/>
                  <a:pt x="322351" y="193748"/>
                  <a:pt x="315695" y="215103"/>
                </a:cubicBezTo>
                <a:cubicBezTo>
                  <a:pt x="309408" y="234303"/>
                  <a:pt x="300183" y="252412"/>
                  <a:pt x="288352" y="268789"/>
                </a:cubicBezTo>
                <a:cubicBezTo>
                  <a:pt x="275798" y="285940"/>
                  <a:pt x="261340" y="301610"/>
                  <a:pt x="245255" y="315503"/>
                </a:cubicBezTo>
                <a:cubicBezTo>
                  <a:pt x="228343" y="330255"/>
                  <a:pt x="209183" y="345358"/>
                  <a:pt x="188285" y="360215"/>
                </a:cubicBezTo>
                <a:cubicBezTo>
                  <a:pt x="164752" y="377162"/>
                  <a:pt x="144275" y="392388"/>
                  <a:pt x="127416" y="405401"/>
                </a:cubicBezTo>
                <a:cubicBezTo>
                  <a:pt x="112223" y="416913"/>
                  <a:pt x="97944" y="429584"/>
                  <a:pt x="84706" y="443300"/>
                </a:cubicBezTo>
                <a:cubicBezTo>
                  <a:pt x="74128" y="454205"/>
                  <a:pt x="65249" y="466637"/>
                  <a:pt x="58363" y="480179"/>
                </a:cubicBezTo>
                <a:cubicBezTo>
                  <a:pt x="52145" y="492989"/>
                  <a:pt x="47809" y="506627"/>
                  <a:pt x="45491" y="520676"/>
                </a:cubicBezTo>
                <a:cubicBezTo>
                  <a:pt x="44841" y="525067"/>
                  <a:pt x="44454" y="528948"/>
                  <a:pt x="43980" y="533251"/>
                </a:cubicBezTo>
                <a:cubicBezTo>
                  <a:pt x="43532" y="537710"/>
                  <a:pt x="43315" y="542188"/>
                  <a:pt x="43330" y="546668"/>
                </a:cubicBezTo>
                <a:lnTo>
                  <a:pt x="43330" y="552797"/>
                </a:lnTo>
                <a:lnTo>
                  <a:pt x="337191" y="552797"/>
                </a:lnTo>
                <a:lnTo>
                  <a:pt x="337191" y="587920"/>
                </a:lnTo>
                <a:close/>
              </a:path>
            </a:pathLst>
          </a:custGeom>
          <a:solidFill>
            <a:schemeClr val="bg1"/>
          </a:solidFill>
          <a:ln w="76200" cap="flat">
            <a:solidFill>
              <a:schemeClr val="bg1"/>
            </a:solidFill>
            <a:prstDash val="solid"/>
            <a:miter/>
          </a:ln>
        </p:spPr>
        <p:txBody>
          <a:bodyPr rtlCol="0" anchor="ctr"/>
          <a:lstStyle/>
          <a:p>
            <a:endParaRPr lang="sv-SE">
              <a:ln w="76200">
                <a:solidFill>
                  <a:srgbClr val="163E64"/>
                </a:solidFill>
              </a:ln>
              <a:solidFill>
                <a:srgbClr val="163E64"/>
              </a:solidFill>
            </a:endParaRPr>
          </a:p>
        </p:txBody>
      </p:sp>
      <p:sp>
        <p:nvSpPr>
          <p:cNvPr id="19" name="Frihandsfigur: Form 18">
            <a:extLst>
              <a:ext uri="{FF2B5EF4-FFF2-40B4-BE49-F238E27FC236}">
                <a16:creationId xmlns:a16="http://schemas.microsoft.com/office/drawing/2014/main" id="{10272ECA-1DCD-C84F-912F-28705F3A806C}"/>
              </a:ext>
            </a:extLst>
          </p:cNvPr>
          <p:cNvSpPr/>
          <p:nvPr/>
        </p:nvSpPr>
        <p:spPr>
          <a:xfrm>
            <a:off x="3525191" y="2489149"/>
            <a:ext cx="641047" cy="1147479"/>
          </a:xfrm>
          <a:custGeom>
            <a:avLst/>
            <a:gdLst>
              <a:gd name="connsiteX0" fmla="*/ 41 w 337190"/>
              <a:gd name="connsiteY0" fmla="*/ 587797 h 587920"/>
              <a:gd name="connsiteX1" fmla="*/ 41 w 337190"/>
              <a:gd name="connsiteY1" fmla="*/ 565547 h 587920"/>
              <a:gd name="connsiteX2" fmla="*/ 9015 w 337190"/>
              <a:gd name="connsiteY2" fmla="*/ 498812 h 587920"/>
              <a:gd name="connsiteX3" fmla="*/ 37026 w 337190"/>
              <a:gd name="connsiteY3" fmla="*/ 446425 h 587920"/>
              <a:gd name="connsiteX4" fmla="*/ 86673 w 337190"/>
              <a:gd name="connsiteY4" fmla="*/ 396972 h 587920"/>
              <a:gd name="connsiteX5" fmla="*/ 160520 w 337190"/>
              <a:gd name="connsiteY5" fmla="*/ 340774 h 587920"/>
              <a:gd name="connsiteX6" fmla="*/ 212819 w 337190"/>
              <a:gd name="connsiteY6" fmla="*/ 299048 h 587920"/>
              <a:gd name="connsiteX7" fmla="*/ 251612 w 337190"/>
              <a:gd name="connsiteY7" fmla="*/ 256899 h 587920"/>
              <a:gd name="connsiteX8" fmla="*/ 275514 w 337190"/>
              <a:gd name="connsiteY8" fmla="*/ 210150 h 587920"/>
              <a:gd name="connsiteX9" fmla="*/ 283645 w 337190"/>
              <a:gd name="connsiteY9" fmla="*/ 155147 h 587920"/>
              <a:gd name="connsiteX10" fmla="*/ 274776 w 337190"/>
              <a:gd name="connsiteY10" fmla="*/ 103305 h 587920"/>
              <a:gd name="connsiteX11" fmla="*/ 210764 w 337190"/>
              <a:gd name="connsiteY11" fmla="*/ 41487 h 587920"/>
              <a:gd name="connsiteX12" fmla="*/ 161415 w 337190"/>
              <a:gd name="connsiteY12" fmla="*/ 33760 h 587920"/>
              <a:gd name="connsiteX13" fmla="*/ 82669 w 337190"/>
              <a:gd name="connsiteY13" fmla="*/ 53078 h 587920"/>
              <a:gd name="connsiteX14" fmla="*/ 23099 w 337190"/>
              <a:gd name="connsiteY14" fmla="*/ 94418 h 587920"/>
              <a:gd name="connsiteX15" fmla="*/ 23099 w 337190"/>
              <a:gd name="connsiteY15" fmla="*/ 52253 h 587920"/>
              <a:gd name="connsiteX16" fmla="*/ 87551 w 337190"/>
              <a:gd name="connsiteY16" fmla="*/ 14407 h 587920"/>
              <a:gd name="connsiteX17" fmla="*/ 168827 w 337190"/>
              <a:gd name="connsiteY17" fmla="*/ 24 h 587920"/>
              <a:gd name="connsiteX18" fmla="*/ 182296 w 337190"/>
              <a:gd name="connsiteY18" fmla="*/ 814 h 587920"/>
              <a:gd name="connsiteX19" fmla="*/ 195520 w 337190"/>
              <a:gd name="connsiteY19" fmla="*/ 3238 h 587920"/>
              <a:gd name="connsiteX20" fmla="*/ 249066 w 337190"/>
              <a:gd name="connsiteY20" fmla="*/ 18130 h 587920"/>
              <a:gd name="connsiteX21" fmla="*/ 289827 w 337190"/>
              <a:gd name="connsiteY21" fmla="*/ 48249 h 587920"/>
              <a:gd name="connsiteX22" fmla="*/ 315959 w 337190"/>
              <a:gd name="connsiteY22" fmla="*/ 92153 h 587920"/>
              <a:gd name="connsiteX23" fmla="*/ 325266 w 337190"/>
              <a:gd name="connsiteY23" fmla="*/ 149106 h 587920"/>
              <a:gd name="connsiteX24" fmla="*/ 315695 w 337190"/>
              <a:gd name="connsiteY24" fmla="*/ 215103 h 587920"/>
              <a:gd name="connsiteX25" fmla="*/ 288352 w 337190"/>
              <a:gd name="connsiteY25" fmla="*/ 268789 h 587920"/>
              <a:gd name="connsiteX26" fmla="*/ 245255 w 337190"/>
              <a:gd name="connsiteY26" fmla="*/ 315503 h 587920"/>
              <a:gd name="connsiteX27" fmla="*/ 188285 w 337190"/>
              <a:gd name="connsiteY27" fmla="*/ 360215 h 587920"/>
              <a:gd name="connsiteX28" fmla="*/ 127416 w 337190"/>
              <a:gd name="connsiteY28" fmla="*/ 405401 h 587920"/>
              <a:gd name="connsiteX29" fmla="*/ 84706 w 337190"/>
              <a:gd name="connsiteY29" fmla="*/ 443300 h 587920"/>
              <a:gd name="connsiteX30" fmla="*/ 58363 w 337190"/>
              <a:gd name="connsiteY30" fmla="*/ 480179 h 587920"/>
              <a:gd name="connsiteX31" fmla="*/ 45491 w 337190"/>
              <a:gd name="connsiteY31" fmla="*/ 520676 h 587920"/>
              <a:gd name="connsiteX32" fmla="*/ 43980 w 337190"/>
              <a:gd name="connsiteY32" fmla="*/ 533251 h 587920"/>
              <a:gd name="connsiteX33" fmla="*/ 43330 w 337190"/>
              <a:gd name="connsiteY33" fmla="*/ 546668 h 587920"/>
              <a:gd name="connsiteX34" fmla="*/ 43330 w 337190"/>
              <a:gd name="connsiteY34" fmla="*/ 552797 h 587920"/>
              <a:gd name="connsiteX35" fmla="*/ 337191 w 337190"/>
              <a:gd name="connsiteY35" fmla="*/ 552797 h 587920"/>
              <a:gd name="connsiteX36" fmla="*/ 337191 w 337190"/>
              <a:gd name="connsiteY36" fmla="*/ 587920 h 587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37190" h="587920">
                <a:moveTo>
                  <a:pt x="41" y="587797"/>
                </a:moveTo>
                <a:lnTo>
                  <a:pt x="41" y="565547"/>
                </a:lnTo>
                <a:cubicBezTo>
                  <a:pt x="-393" y="542975"/>
                  <a:pt x="2633" y="520467"/>
                  <a:pt x="9015" y="498812"/>
                </a:cubicBezTo>
                <a:cubicBezTo>
                  <a:pt x="15160" y="479823"/>
                  <a:pt x="24645" y="462082"/>
                  <a:pt x="37026" y="446425"/>
                </a:cubicBezTo>
                <a:cubicBezTo>
                  <a:pt x="51685" y="428147"/>
                  <a:pt x="68337" y="411560"/>
                  <a:pt x="86673" y="396972"/>
                </a:cubicBezTo>
                <a:cubicBezTo>
                  <a:pt x="106974" y="380464"/>
                  <a:pt x="131824" y="361567"/>
                  <a:pt x="160520" y="340774"/>
                </a:cubicBezTo>
                <a:cubicBezTo>
                  <a:pt x="180013" y="326479"/>
                  <a:pt x="197610" y="312447"/>
                  <a:pt x="212819" y="299048"/>
                </a:cubicBezTo>
                <a:cubicBezTo>
                  <a:pt x="227279" y="286487"/>
                  <a:pt x="240292" y="272350"/>
                  <a:pt x="251612" y="256899"/>
                </a:cubicBezTo>
                <a:cubicBezTo>
                  <a:pt x="261925" y="242632"/>
                  <a:pt x="269987" y="226865"/>
                  <a:pt x="275514" y="210150"/>
                </a:cubicBezTo>
                <a:cubicBezTo>
                  <a:pt x="281109" y="192360"/>
                  <a:pt x="283852" y="173796"/>
                  <a:pt x="283645" y="155147"/>
                </a:cubicBezTo>
                <a:cubicBezTo>
                  <a:pt x="283933" y="137466"/>
                  <a:pt x="280926" y="119885"/>
                  <a:pt x="274776" y="103305"/>
                </a:cubicBezTo>
                <a:cubicBezTo>
                  <a:pt x="263988" y="74012"/>
                  <a:pt x="240415" y="51246"/>
                  <a:pt x="210764" y="41487"/>
                </a:cubicBezTo>
                <a:cubicBezTo>
                  <a:pt x="194856" y="36191"/>
                  <a:pt x="178180" y="33579"/>
                  <a:pt x="161415" y="33760"/>
                </a:cubicBezTo>
                <a:cubicBezTo>
                  <a:pt x="133996" y="33790"/>
                  <a:pt x="106988" y="40416"/>
                  <a:pt x="82669" y="53078"/>
                </a:cubicBezTo>
                <a:cubicBezTo>
                  <a:pt x="61142" y="64281"/>
                  <a:pt x="41125" y="78172"/>
                  <a:pt x="23099" y="94418"/>
                </a:cubicBezTo>
                <a:lnTo>
                  <a:pt x="23099" y="52253"/>
                </a:lnTo>
                <a:cubicBezTo>
                  <a:pt x="42628" y="36568"/>
                  <a:pt x="64340" y="23819"/>
                  <a:pt x="87551" y="14407"/>
                </a:cubicBezTo>
                <a:cubicBezTo>
                  <a:pt x="113482" y="4494"/>
                  <a:pt x="141067" y="-389"/>
                  <a:pt x="168827" y="24"/>
                </a:cubicBezTo>
                <a:cubicBezTo>
                  <a:pt x="173328" y="14"/>
                  <a:pt x="177827" y="277"/>
                  <a:pt x="182296" y="814"/>
                </a:cubicBezTo>
                <a:cubicBezTo>
                  <a:pt x="186748" y="1366"/>
                  <a:pt x="191163" y="2175"/>
                  <a:pt x="195520" y="3238"/>
                </a:cubicBezTo>
                <a:cubicBezTo>
                  <a:pt x="214094" y="5077"/>
                  <a:pt x="232210" y="10115"/>
                  <a:pt x="249066" y="18130"/>
                </a:cubicBezTo>
                <a:cubicBezTo>
                  <a:pt x="264429" y="25511"/>
                  <a:pt x="278259" y="35731"/>
                  <a:pt x="289827" y="48249"/>
                </a:cubicBezTo>
                <a:cubicBezTo>
                  <a:pt x="301347" y="61016"/>
                  <a:pt x="310228" y="75938"/>
                  <a:pt x="315959" y="92153"/>
                </a:cubicBezTo>
                <a:cubicBezTo>
                  <a:pt x="322362" y="110449"/>
                  <a:pt x="325512" y="129723"/>
                  <a:pt x="325266" y="149106"/>
                </a:cubicBezTo>
                <a:cubicBezTo>
                  <a:pt x="325581" y="171472"/>
                  <a:pt x="322351" y="193748"/>
                  <a:pt x="315695" y="215103"/>
                </a:cubicBezTo>
                <a:cubicBezTo>
                  <a:pt x="309408" y="234303"/>
                  <a:pt x="300183" y="252412"/>
                  <a:pt x="288352" y="268789"/>
                </a:cubicBezTo>
                <a:cubicBezTo>
                  <a:pt x="275798" y="285940"/>
                  <a:pt x="261340" y="301610"/>
                  <a:pt x="245255" y="315503"/>
                </a:cubicBezTo>
                <a:cubicBezTo>
                  <a:pt x="228343" y="330255"/>
                  <a:pt x="209183" y="345358"/>
                  <a:pt x="188285" y="360215"/>
                </a:cubicBezTo>
                <a:cubicBezTo>
                  <a:pt x="164752" y="377162"/>
                  <a:pt x="144275" y="392388"/>
                  <a:pt x="127416" y="405401"/>
                </a:cubicBezTo>
                <a:cubicBezTo>
                  <a:pt x="112223" y="416913"/>
                  <a:pt x="97944" y="429584"/>
                  <a:pt x="84706" y="443300"/>
                </a:cubicBezTo>
                <a:cubicBezTo>
                  <a:pt x="74128" y="454205"/>
                  <a:pt x="65249" y="466637"/>
                  <a:pt x="58363" y="480179"/>
                </a:cubicBezTo>
                <a:cubicBezTo>
                  <a:pt x="52145" y="492989"/>
                  <a:pt x="47809" y="506627"/>
                  <a:pt x="45491" y="520676"/>
                </a:cubicBezTo>
                <a:cubicBezTo>
                  <a:pt x="44841" y="525067"/>
                  <a:pt x="44454" y="528948"/>
                  <a:pt x="43980" y="533251"/>
                </a:cubicBezTo>
                <a:cubicBezTo>
                  <a:pt x="43532" y="537710"/>
                  <a:pt x="43315" y="542188"/>
                  <a:pt x="43330" y="546668"/>
                </a:cubicBezTo>
                <a:lnTo>
                  <a:pt x="43330" y="552797"/>
                </a:lnTo>
                <a:lnTo>
                  <a:pt x="337191" y="552797"/>
                </a:lnTo>
                <a:lnTo>
                  <a:pt x="337191" y="587920"/>
                </a:lnTo>
                <a:close/>
              </a:path>
            </a:pathLst>
          </a:custGeom>
          <a:solidFill>
            <a:srgbClr val="163E64"/>
          </a:solidFill>
          <a:ln w="76200" cap="flat">
            <a:solidFill>
              <a:srgbClr val="163E64"/>
            </a:solidFill>
            <a:prstDash val="solid"/>
            <a:miter/>
          </a:ln>
        </p:spPr>
        <p:txBody>
          <a:bodyPr rtlCol="0" anchor="ctr"/>
          <a:lstStyle/>
          <a:p>
            <a:endParaRPr lang="sv-SE">
              <a:ln w="76200">
                <a:solidFill>
                  <a:srgbClr val="163E64"/>
                </a:solidFill>
              </a:ln>
              <a:solidFill>
                <a:srgbClr val="163E64"/>
              </a:solidFill>
            </a:endParaRPr>
          </a:p>
        </p:txBody>
      </p:sp>
      <p:sp>
        <p:nvSpPr>
          <p:cNvPr id="20" name="Rektangel: rundade hörn 19">
            <a:extLst>
              <a:ext uri="{FF2B5EF4-FFF2-40B4-BE49-F238E27FC236}">
                <a16:creationId xmlns:a16="http://schemas.microsoft.com/office/drawing/2014/main" id="{4AD91C6E-D4AE-F72C-C9E8-8B0C33CB9629}"/>
              </a:ext>
            </a:extLst>
          </p:cNvPr>
          <p:cNvSpPr/>
          <p:nvPr/>
        </p:nvSpPr>
        <p:spPr>
          <a:xfrm>
            <a:off x="3682450" y="4275730"/>
            <a:ext cx="7321312" cy="1681031"/>
          </a:xfrm>
          <a:prstGeom prst="roundRect">
            <a:avLst/>
          </a:prstGeom>
          <a:solidFill>
            <a:srgbClr val="163E64">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textruta 20">
            <a:extLst>
              <a:ext uri="{FF2B5EF4-FFF2-40B4-BE49-F238E27FC236}">
                <a16:creationId xmlns:a16="http://schemas.microsoft.com/office/drawing/2014/main" id="{2144957D-F029-D69B-B9D6-463311CFBE20}"/>
              </a:ext>
            </a:extLst>
          </p:cNvPr>
          <p:cNvSpPr txBox="1"/>
          <p:nvPr/>
        </p:nvSpPr>
        <p:spPr>
          <a:xfrm>
            <a:off x="4336416" y="4284805"/>
            <a:ext cx="4423882" cy="369332"/>
          </a:xfrm>
          <a:prstGeom prst="rect">
            <a:avLst/>
          </a:prstGeom>
          <a:noFill/>
        </p:spPr>
        <p:txBody>
          <a:bodyPr wrap="square" rtlCol="0">
            <a:spAutoFit/>
          </a:bodyPr>
          <a:lstStyle/>
          <a:p>
            <a:r>
              <a:rPr lang="sv-SE" b="1"/>
              <a:t>Jämför gärna med tidigare produkter</a:t>
            </a:r>
          </a:p>
        </p:txBody>
      </p:sp>
      <p:sp>
        <p:nvSpPr>
          <p:cNvPr id="22" name="textruta 21">
            <a:extLst>
              <a:ext uri="{FF2B5EF4-FFF2-40B4-BE49-F238E27FC236}">
                <a16:creationId xmlns:a16="http://schemas.microsoft.com/office/drawing/2014/main" id="{A1804872-C5FA-5361-5AA7-CA2CC6FC832C}"/>
              </a:ext>
            </a:extLst>
          </p:cNvPr>
          <p:cNvSpPr txBox="1"/>
          <p:nvPr/>
        </p:nvSpPr>
        <p:spPr>
          <a:xfrm>
            <a:off x="4336416" y="4551047"/>
            <a:ext cx="6462750" cy="1200329"/>
          </a:xfrm>
          <a:prstGeom prst="rect">
            <a:avLst/>
          </a:prstGeom>
          <a:noFill/>
        </p:spPr>
        <p:txBody>
          <a:bodyPr wrap="square" rtlCol="0">
            <a:spAutoFit/>
          </a:bodyPr>
          <a:lstStyle/>
          <a:p>
            <a:r>
              <a:rPr lang="sv-SE" dirty="0"/>
              <a:t>Om du en tidigare artikel som fungerade bättre, beskriv </a:t>
            </a:r>
            <a:r>
              <a:rPr lang="sv-SE" i="1" u="sng" dirty="0"/>
              <a:t>hur!</a:t>
            </a:r>
            <a:br>
              <a:rPr lang="sv-SE" dirty="0"/>
            </a:br>
            <a:r>
              <a:rPr lang="sv-SE" dirty="0"/>
              <a:t>❌ ”Den förra modellen var bättre”</a:t>
            </a:r>
            <a:br>
              <a:rPr lang="sv-SE" dirty="0"/>
            </a:br>
            <a:r>
              <a:rPr lang="sv-SE" dirty="0"/>
              <a:t>✅ ” Den tidigare modellen hade längre fingrar i relation till resten av handsken, vilket gjorde att de kunde användas av personalen.”</a:t>
            </a:r>
          </a:p>
        </p:txBody>
      </p:sp>
      <p:sp>
        <p:nvSpPr>
          <p:cNvPr id="23" name="Frihandsfigur: Form 22">
            <a:extLst>
              <a:ext uri="{FF2B5EF4-FFF2-40B4-BE49-F238E27FC236}">
                <a16:creationId xmlns:a16="http://schemas.microsoft.com/office/drawing/2014/main" id="{7313579E-3E42-7B17-50DF-F15A45BFE9BC}"/>
              </a:ext>
            </a:extLst>
          </p:cNvPr>
          <p:cNvSpPr/>
          <p:nvPr/>
        </p:nvSpPr>
        <p:spPr>
          <a:xfrm>
            <a:off x="3618770" y="4542663"/>
            <a:ext cx="574738" cy="1176788"/>
          </a:xfrm>
          <a:custGeom>
            <a:avLst/>
            <a:gdLst>
              <a:gd name="connsiteX0" fmla="*/ 67218 w 172170"/>
              <a:gd name="connsiteY0" fmla="*/ 324403 h 324438"/>
              <a:gd name="connsiteX1" fmla="*/ 0 w 172170"/>
              <a:gd name="connsiteY1" fmla="*/ 308601 h 324438"/>
              <a:gd name="connsiteX2" fmla="*/ 0 w 172170"/>
              <a:gd name="connsiteY2" fmla="*/ 285284 h 324438"/>
              <a:gd name="connsiteX3" fmla="*/ 68104 w 172170"/>
              <a:gd name="connsiteY3" fmla="*/ 306286 h 324438"/>
              <a:gd name="connsiteX4" fmla="*/ 98212 w 172170"/>
              <a:gd name="connsiteY4" fmla="*/ 302381 h 324438"/>
              <a:gd name="connsiteX5" fmla="*/ 124244 w 172170"/>
              <a:gd name="connsiteY5" fmla="*/ 289884 h 324438"/>
              <a:gd name="connsiteX6" fmla="*/ 142504 w 172170"/>
              <a:gd name="connsiteY6" fmla="*/ 267977 h 324438"/>
              <a:gd name="connsiteX7" fmla="*/ 149352 w 172170"/>
              <a:gd name="connsiteY7" fmla="*/ 236201 h 324438"/>
              <a:gd name="connsiteX8" fmla="*/ 124416 w 172170"/>
              <a:gd name="connsiteY8" fmla="*/ 183090 h 324438"/>
              <a:gd name="connsiteX9" fmla="*/ 53149 w 172170"/>
              <a:gd name="connsiteY9" fmla="*/ 165497 h 324438"/>
              <a:gd name="connsiteX10" fmla="*/ 31032 w 172170"/>
              <a:gd name="connsiteY10" fmla="*/ 165497 h 324438"/>
              <a:gd name="connsiteX11" fmla="*/ 31032 w 172170"/>
              <a:gd name="connsiteY11" fmla="*/ 147400 h 324438"/>
              <a:gd name="connsiteX12" fmla="*/ 51149 w 172170"/>
              <a:gd name="connsiteY12" fmla="*/ 147400 h 324438"/>
              <a:gd name="connsiteX13" fmla="*/ 115710 w 172170"/>
              <a:gd name="connsiteY13" fmla="*/ 130255 h 324438"/>
              <a:gd name="connsiteX14" fmla="*/ 137979 w 172170"/>
              <a:gd name="connsiteY14" fmla="*/ 79772 h 324438"/>
              <a:gd name="connsiteX15" fmla="*/ 121434 w 172170"/>
              <a:gd name="connsiteY15" fmla="*/ 34167 h 324438"/>
              <a:gd name="connsiteX16" fmla="*/ 72571 w 172170"/>
              <a:gd name="connsiteY16" fmla="*/ 18307 h 324438"/>
              <a:gd name="connsiteX17" fmla="*/ 12506 w 172170"/>
              <a:gd name="connsiteY17" fmla="*/ 37357 h 324438"/>
              <a:gd name="connsiteX18" fmla="*/ 12506 w 172170"/>
              <a:gd name="connsiteY18" fmla="*/ 16755 h 324438"/>
              <a:gd name="connsiteX19" fmla="*/ 78600 w 172170"/>
              <a:gd name="connsiteY19" fmla="*/ 0 h 324438"/>
              <a:gd name="connsiteX20" fmla="*/ 110233 w 172170"/>
              <a:gd name="connsiteY20" fmla="*/ 4544 h 324438"/>
              <a:gd name="connsiteX21" fmla="*/ 136446 w 172170"/>
              <a:gd name="connsiteY21" fmla="*/ 18126 h 324438"/>
              <a:gd name="connsiteX22" fmla="*/ 154305 w 172170"/>
              <a:gd name="connsiteY22" fmla="*/ 40682 h 324438"/>
              <a:gd name="connsiteX23" fmla="*/ 160972 w 172170"/>
              <a:gd name="connsiteY23" fmla="*/ 72343 h 324438"/>
              <a:gd name="connsiteX24" fmla="*/ 100013 w 172170"/>
              <a:gd name="connsiteY24" fmla="*/ 151067 h 324438"/>
              <a:gd name="connsiteX25" fmla="*/ 97584 w 172170"/>
              <a:gd name="connsiteY25" fmla="*/ 151743 h 324438"/>
              <a:gd name="connsiteX26" fmla="*/ 97584 w 172170"/>
              <a:gd name="connsiteY26" fmla="*/ 158134 h 324438"/>
              <a:gd name="connsiteX27" fmla="*/ 100546 w 172170"/>
              <a:gd name="connsiteY27" fmla="*/ 158477 h 324438"/>
              <a:gd name="connsiteX28" fmla="*/ 128835 w 172170"/>
              <a:gd name="connsiteY28" fmla="*/ 165935 h 324438"/>
              <a:gd name="connsiteX29" fmla="*/ 151486 w 172170"/>
              <a:gd name="connsiteY29" fmla="*/ 181090 h 324438"/>
              <a:gd name="connsiteX30" fmla="*/ 166611 w 172170"/>
              <a:gd name="connsiteY30" fmla="*/ 203693 h 324438"/>
              <a:gd name="connsiteX31" fmla="*/ 172155 w 172170"/>
              <a:gd name="connsiteY31" fmla="*/ 233077 h 324438"/>
              <a:gd name="connsiteX32" fmla="*/ 164001 w 172170"/>
              <a:gd name="connsiteY32" fmla="*/ 272044 h 324438"/>
              <a:gd name="connsiteX33" fmla="*/ 141675 w 172170"/>
              <a:gd name="connsiteY33" fmla="*/ 300619 h 324438"/>
              <a:gd name="connsiteX34" fmla="*/ 108299 w 172170"/>
              <a:gd name="connsiteY34" fmla="*/ 318345 h 324438"/>
              <a:gd name="connsiteX35" fmla="*/ 67218 w 172170"/>
              <a:gd name="connsiteY35" fmla="*/ 324403 h 324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72170" h="324438">
                <a:moveTo>
                  <a:pt x="67218" y="324403"/>
                </a:moveTo>
                <a:cubicBezTo>
                  <a:pt x="43833" y="324936"/>
                  <a:pt x="20698" y="319497"/>
                  <a:pt x="0" y="308601"/>
                </a:cubicBezTo>
                <a:lnTo>
                  <a:pt x="0" y="285284"/>
                </a:lnTo>
                <a:cubicBezTo>
                  <a:pt x="20205" y="298696"/>
                  <a:pt x="43854" y="305989"/>
                  <a:pt x="68104" y="306286"/>
                </a:cubicBezTo>
                <a:cubicBezTo>
                  <a:pt x="78268" y="306314"/>
                  <a:pt x="88392" y="305001"/>
                  <a:pt x="98212" y="302381"/>
                </a:cubicBezTo>
                <a:cubicBezTo>
                  <a:pt x="107609" y="299918"/>
                  <a:pt x="116446" y="295675"/>
                  <a:pt x="124244" y="289884"/>
                </a:cubicBezTo>
                <a:cubicBezTo>
                  <a:pt x="131920" y="284069"/>
                  <a:pt x="138167" y="276576"/>
                  <a:pt x="142504" y="267977"/>
                </a:cubicBezTo>
                <a:cubicBezTo>
                  <a:pt x="147282" y="258081"/>
                  <a:pt x="149630" y="247187"/>
                  <a:pt x="149352" y="236201"/>
                </a:cubicBezTo>
                <a:cubicBezTo>
                  <a:pt x="150558" y="215420"/>
                  <a:pt x="141176" y="195437"/>
                  <a:pt x="124416" y="183090"/>
                </a:cubicBezTo>
                <a:cubicBezTo>
                  <a:pt x="108223" y="171412"/>
                  <a:pt x="84230" y="165497"/>
                  <a:pt x="53149" y="165497"/>
                </a:cubicBezTo>
                <a:lnTo>
                  <a:pt x="31032" y="165497"/>
                </a:lnTo>
                <a:lnTo>
                  <a:pt x="31032" y="147400"/>
                </a:lnTo>
                <a:lnTo>
                  <a:pt x="51149" y="147400"/>
                </a:lnTo>
                <a:cubicBezTo>
                  <a:pt x="79458" y="147400"/>
                  <a:pt x="101175" y="141685"/>
                  <a:pt x="115710" y="130255"/>
                </a:cubicBezTo>
                <a:cubicBezTo>
                  <a:pt x="130813" y="117983"/>
                  <a:pt x="139098" y="99200"/>
                  <a:pt x="137979" y="79772"/>
                </a:cubicBezTo>
                <a:cubicBezTo>
                  <a:pt x="139075" y="62927"/>
                  <a:pt x="133076" y="46391"/>
                  <a:pt x="121434" y="34167"/>
                </a:cubicBezTo>
                <a:cubicBezTo>
                  <a:pt x="107825" y="22734"/>
                  <a:pt x="90301" y="17046"/>
                  <a:pt x="72571" y="18307"/>
                </a:cubicBezTo>
                <a:cubicBezTo>
                  <a:pt x="51126" y="18705"/>
                  <a:pt x="30260" y="25323"/>
                  <a:pt x="12506" y="37357"/>
                </a:cubicBezTo>
                <a:lnTo>
                  <a:pt x="12506" y="16755"/>
                </a:lnTo>
                <a:cubicBezTo>
                  <a:pt x="32838" y="5854"/>
                  <a:pt x="55531" y="102"/>
                  <a:pt x="78600" y="0"/>
                </a:cubicBezTo>
                <a:cubicBezTo>
                  <a:pt x="89309" y="-28"/>
                  <a:pt x="99965" y="1502"/>
                  <a:pt x="110233" y="4544"/>
                </a:cubicBezTo>
                <a:cubicBezTo>
                  <a:pt x="119771" y="7321"/>
                  <a:pt x="128675" y="11935"/>
                  <a:pt x="136446" y="18126"/>
                </a:cubicBezTo>
                <a:cubicBezTo>
                  <a:pt x="143961" y="24264"/>
                  <a:pt x="150054" y="31960"/>
                  <a:pt x="154305" y="40682"/>
                </a:cubicBezTo>
                <a:cubicBezTo>
                  <a:pt x="158940" y="50580"/>
                  <a:pt x="161222" y="61416"/>
                  <a:pt x="160972" y="72343"/>
                </a:cubicBezTo>
                <a:cubicBezTo>
                  <a:pt x="160972" y="113757"/>
                  <a:pt x="141027" y="139513"/>
                  <a:pt x="100013" y="151067"/>
                </a:cubicBezTo>
                <a:lnTo>
                  <a:pt x="97584" y="151743"/>
                </a:lnTo>
                <a:lnTo>
                  <a:pt x="97584" y="158134"/>
                </a:lnTo>
                <a:lnTo>
                  <a:pt x="100546" y="158477"/>
                </a:lnTo>
                <a:cubicBezTo>
                  <a:pt x="110292" y="159553"/>
                  <a:pt x="119825" y="162066"/>
                  <a:pt x="128835" y="165935"/>
                </a:cubicBezTo>
                <a:cubicBezTo>
                  <a:pt x="137262" y="169534"/>
                  <a:pt x="144944" y="174673"/>
                  <a:pt x="151486" y="181090"/>
                </a:cubicBezTo>
                <a:cubicBezTo>
                  <a:pt x="157964" y="187557"/>
                  <a:pt x="163103" y="195238"/>
                  <a:pt x="166611" y="203693"/>
                </a:cubicBezTo>
                <a:cubicBezTo>
                  <a:pt x="170412" y="213017"/>
                  <a:pt x="172297" y="223009"/>
                  <a:pt x="172155" y="233077"/>
                </a:cubicBezTo>
                <a:cubicBezTo>
                  <a:pt x="172405" y="246514"/>
                  <a:pt x="169618" y="259835"/>
                  <a:pt x="164001" y="272044"/>
                </a:cubicBezTo>
                <a:cubicBezTo>
                  <a:pt x="158756" y="283098"/>
                  <a:pt x="151132" y="292856"/>
                  <a:pt x="141675" y="300619"/>
                </a:cubicBezTo>
                <a:cubicBezTo>
                  <a:pt x="131777" y="308595"/>
                  <a:pt x="120450" y="314611"/>
                  <a:pt x="108299" y="318345"/>
                </a:cubicBezTo>
                <a:cubicBezTo>
                  <a:pt x="94997" y="322457"/>
                  <a:pt x="81142" y="324500"/>
                  <a:pt x="67218" y="324403"/>
                </a:cubicBezTo>
                <a:close/>
              </a:path>
            </a:pathLst>
          </a:custGeom>
          <a:solidFill>
            <a:schemeClr val="bg1"/>
          </a:solidFill>
          <a:ln w="76200" cap="flat">
            <a:solidFill>
              <a:schemeClr val="bg1"/>
            </a:solidFill>
            <a:prstDash val="solid"/>
            <a:miter/>
          </a:ln>
        </p:spPr>
        <p:txBody>
          <a:bodyPr rtlCol="0" anchor="ctr"/>
          <a:lstStyle/>
          <a:p>
            <a:endParaRPr lang="sv-SE"/>
          </a:p>
        </p:txBody>
      </p:sp>
      <p:sp>
        <p:nvSpPr>
          <p:cNvPr id="24" name="Frihandsfigur: Form 23">
            <a:extLst>
              <a:ext uri="{FF2B5EF4-FFF2-40B4-BE49-F238E27FC236}">
                <a16:creationId xmlns:a16="http://schemas.microsoft.com/office/drawing/2014/main" id="{3B589D8A-A7B8-C29B-5E4E-DC5FC38365DA}"/>
              </a:ext>
            </a:extLst>
          </p:cNvPr>
          <p:cNvSpPr/>
          <p:nvPr/>
        </p:nvSpPr>
        <p:spPr>
          <a:xfrm>
            <a:off x="3521805" y="4515756"/>
            <a:ext cx="574738" cy="1176788"/>
          </a:xfrm>
          <a:custGeom>
            <a:avLst/>
            <a:gdLst>
              <a:gd name="connsiteX0" fmla="*/ 67218 w 172170"/>
              <a:gd name="connsiteY0" fmla="*/ 324403 h 324438"/>
              <a:gd name="connsiteX1" fmla="*/ 0 w 172170"/>
              <a:gd name="connsiteY1" fmla="*/ 308601 h 324438"/>
              <a:gd name="connsiteX2" fmla="*/ 0 w 172170"/>
              <a:gd name="connsiteY2" fmla="*/ 285284 h 324438"/>
              <a:gd name="connsiteX3" fmla="*/ 68104 w 172170"/>
              <a:gd name="connsiteY3" fmla="*/ 306286 h 324438"/>
              <a:gd name="connsiteX4" fmla="*/ 98212 w 172170"/>
              <a:gd name="connsiteY4" fmla="*/ 302381 h 324438"/>
              <a:gd name="connsiteX5" fmla="*/ 124244 w 172170"/>
              <a:gd name="connsiteY5" fmla="*/ 289884 h 324438"/>
              <a:gd name="connsiteX6" fmla="*/ 142504 w 172170"/>
              <a:gd name="connsiteY6" fmla="*/ 267977 h 324438"/>
              <a:gd name="connsiteX7" fmla="*/ 149352 w 172170"/>
              <a:gd name="connsiteY7" fmla="*/ 236201 h 324438"/>
              <a:gd name="connsiteX8" fmla="*/ 124416 w 172170"/>
              <a:gd name="connsiteY8" fmla="*/ 183090 h 324438"/>
              <a:gd name="connsiteX9" fmla="*/ 53149 w 172170"/>
              <a:gd name="connsiteY9" fmla="*/ 165497 h 324438"/>
              <a:gd name="connsiteX10" fmla="*/ 31032 w 172170"/>
              <a:gd name="connsiteY10" fmla="*/ 165497 h 324438"/>
              <a:gd name="connsiteX11" fmla="*/ 31032 w 172170"/>
              <a:gd name="connsiteY11" fmla="*/ 147400 h 324438"/>
              <a:gd name="connsiteX12" fmla="*/ 51149 w 172170"/>
              <a:gd name="connsiteY12" fmla="*/ 147400 h 324438"/>
              <a:gd name="connsiteX13" fmla="*/ 115710 w 172170"/>
              <a:gd name="connsiteY13" fmla="*/ 130255 h 324438"/>
              <a:gd name="connsiteX14" fmla="*/ 137979 w 172170"/>
              <a:gd name="connsiteY14" fmla="*/ 79772 h 324438"/>
              <a:gd name="connsiteX15" fmla="*/ 121434 w 172170"/>
              <a:gd name="connsiteY15" fmla="*/ 34167 h 324438"/>
              <a:gd name="connsiteX16" fmla="*/ 72571 w 172170"/>
              <a:gd name="connsiteY16" fmla="*/ 18307 h 324438"/>
              <a:gd name="connsiteX17" fmla="*/ 12506 w 172170"/>
              <a:gd name="connsiteY17" fmla="*/ 37357 h 324438"/>
              <a:gd name="connsiteX18" fmla="*/ 12506 w 172170"/>
              <a:gd name="connsiteY18" fmla="*/ 16755 h 324438"/>
              <a:gd name="connsiteX19" fmla="*/ 78600 w 172170"/>
              <a:gd name="connsiteY19" fmla="*/ 0 h 324438"/>
              <a:gd name="connsiteX20" fmla="*/ 110233 w 172170"/>
              <a:gd name="connsiteY20" fmla="*/ 4544 h 324438"/>
              <a:gd name="connsiteX21" fmla="*/ 136446 w 172170"/>
              <a:gd name="connsiteY21" fmla="*/ 18126 h 324438"/>
              <a:gd name="connsiteX22" fmla="*/ 154305 w 172170"/>
              <a:gd name="connsiteY22" fmla="*/ 40682 h 324438"/>
              <a:gd name="connsiteX23" fmla="*/ 160972 w 172170"/>
              <a:gd name="connsiteY23" fmla="*/ 72343 h 324438"/>
              <a:gd name="connsiteX24" fmla="*/ 100013 w 172170"/>
              <a:gd name="connsiteY24" fmla="*/ 151067 h 324438"/>
              <a:gd name="connsiteX25" fmla="*/ 97584 w 172170"/>
              <a:gd name="connsiteY25" fmla="*/ 151743 h 324438"/>
              <a:gd name="connsiteX26" fmla="*/ 97584 w 172170"/>
              <a:gd name="connsiteY26" fmla="*/ 158134 h 324438"/>
              <a:gd name="connsiteX27" fmla="*/ 100546 w 172170"/>
              <a:gd name="connsiteY27" fmla="*/ 158477 h 324438"/>
              <a:gd name="connsiteX28" fmla="*/ 128835 w 172170"/>
              <a:gd name="connsiteY28" fmla="*/ 165935 h 324438"/>
              <a:gd name="connsiteX29" fmla="*/ 151486 w 172170"/>
              <a:gd name="connsiteY29" fmla="*/ 181090 h 324438"/>
              <a:gd name="connsiteX30" fmla="*/ 166611 w 172170"/>
              <a:gd name="connsiteY30" fmla="*/ 203693 h 324438"/>
              <a:gd name="connsiteX31" fmla="*/ 172155 w 172170"/>
              <a:gd name="connsiteY31" fmla="*/ 233077 h 324438"/>
              <a:gd name="connsiteX32" fmla="*/ 164001 w 172170"/>
              <a:gd name="connsiteY32" fmla="*/ 272044 h 324438"/>
              <a:gd name="connsiteX33" fmla="*/ 141675 w 172170"/>
              <a:gd name="connsiteY33" fmla="*/ 300619 h 324438"/>
              <a:gd name="connsiteX34" fmla="*/ 108299 w 172170"/>
              <a:gd name="connsiteY34" fmla="*/ 318345 h 324438"/>
              <a:gd name="connsiteX35" fmla="*/ 67218 w 172170"/>
              <a:gd name="connsiteY35" fmla="*/ 324403 h 324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72170" h="324438">
                <a:moveTo>
                  <a:pt x="67218" y="324403"/>
                </a:moveTo>
                <a:cubicBezTo>
                  <a:pt x="43833" y="324936"/>
                  <a:pt x="20698" y="319497"/>
                  <a:pt x="0" y="308601"/>
                </a:cubicBezTo>
                <a:lnTo>
                  <a:pt x="0" y="285284"/>
                </a:lnTo>
                <a:cubicBezTo>
                  <a:pt x="20205" y="298696"/>
                  <a:pt x="43854" y="305989"/>
                  <a:pt x="68104" y="306286"/>
                </a:cubicBezTo>
                <a:cubicBezTo>
                  <a:pt x="78268" y="306314"/>
                  <a:pt x="88392" y="305001"/>
                  <a:pt x="98212" y="302381"/>
                </a:cubicBezTo>
                <a:cubicBezTo>
                  <a:pt x="107609" y="299918"/>
                  <a:pt x="116446" y="295675"/>
                  <a:pt x="124244" y="289884"/>
                </a:cubicBezTo>
                <a:cubicBezTo>
                  <a:pt x="131920" y="284069"/>
                  <a:pt x="138167" y="276576"/>
                  <a:pt x="142504" y="267977"/>
                </a:cubicBezTo>
                <a:cubicBezTo>
                  <a:pt x="147282" y="258081"/>
                  <a:pt x="149630" y="247187"/>
                  <a:pt x="149352" y="236201"/>
                </a:cubicBezTo>
                <a:cubicBezTo>
                  <a:pt x="150558" y="215420"/>
                  <a:pt x="141176" y="195437"/>
                  <a:pt x="124416" y="183090"/>
                </a:cubicBezTo>
                <a:cubicBezTo>
                  <a:pt x="108223" y="171412"/>
                  <a:pt x="84230" y="165497"/>
                  <a:pt x="53149" y="165497"/>
                </a:cubicBezTo>
                <a:lnTo>
                  <a:pt x="31032" y="165497"/>
                </a:lnTo>
                <a:lnTo>
                  <a:pt x="31032" y="147400"/>
                </a:lnTo>
                <a:lnTo>
                  <a:pt x="51149" y="147400"/>
                </a:lnTo>
                <a:cubicBezTo>
                  <a:pt x="79458" y="147400"/>
                  <a:pt x="101175" y="141685"/>
                  <a:pt x="115710" y="130255"/>
                </a:cubicBezTo>
                <a:cubicBezTo>
                  <a:pt x="130813" y="117983"/>
                  <a:pt x="139098" y="99200"/>
                  <a:pt x="137979" y="79772"/>
                </a:cubicBezTo>
                <a:cubicBezTo>
                  <a:pt x="139075" y="62927"/>
                  <a:pt x="133076" y="46391"/>
                  <a:pt x="121434" y="34167"/>
                </a:cubicBezTo>
                <a:cubicBezTo>
                  <a:pt x="107825" y="22734"/>
                  <a:pt x="90301" y="17046"/>
                  <a:pt x="72571" y="18307"/>
                </a:cubicBezTo>
                <a:cubicBezTo>
                  <a:pt x="51126" y="18705"/>
                  <a:pt x="30260" y="25323"/>
                  <a:pt x="12506" y="37357"/>
                </a:cubicBezTo>
                <a:lnTo>
                  <a:pt x="12506" y="16755"/>
                </a:lnTo>
                <a:cubicBezTo>
                  <a:pt x="32838" y="5854"/>
                  <a:pt x="55531" y="102"/>
                  <a:pt x="78600" y="0"/>
                </a:cubicBezTo>
                <a:cubicBezTo>
                  <a:pt x="89309" y="-28"/>
                  <a:pt x="99965" y="1502"/>
                  <a:pt x="110233" y="4544"/>
                </a:cubicBezTo>
                <a:cubicBezTo>
                  <a:pt x="119771" y="7321"/>
                  <a:pt x="128675" y="11935"/>
                  <a:pt x="136446" y="18126"/>
                </a:cubicBezTo>
                <a:cubicBezTo>
                  <a:pt x="143961" y="24264"/>
                  <a:pt x="150054" y="31960"/>
                  <a:pt x="154305" y="40682"/>
                </a:cubicBezTo>
                <a:cubicBezTo>
                  <a:pt x="158940" y="50580"/>
                  <a:pt x="161222" y="61416"/>
                  <a:pt x="160972" y="72343"/>
                </a:cubicBezTo>
                <a:cubicBezTo>
                  <a:pt x="160972" y="113757"/>
                  <a:pt x="141027" y="139513"/>
                  <a:pt x="100013" y="151067"/>
                </a:cubicBezTo>
                <a:lnTo>
                  <a:pt x="97584" y="151743"/>
                </a:lnTo>
                <a:lnTo>
                  <a:pt x="97584" y="158134"/>
                </a:lnTo>
                <a:lnTo>
                  <a:pt x="100546" y="158477"/>
                </a:lnTo>
                <a:cubicBezTo>
                  <a:pt x="110292" y="159553"/>
                  <a:pt x="119825" y="162066"/>
                  <a:pt x="128835" y="165935"/>
                </a:cubicBezTo>
                <a:cubicBezTo>
                  <a:pt x="137262" y="169534"/>
                  <a:pt x="144944" y="174673"/>
                  <a:pt x="151486" y="181090"/>
                </a:cubicBezTo>
                <a:cubicBezTo>
                  <a:pt x="157964" y="187557"/>
                  <a:pt x="163103" y="195238"/>
                  <a:pt x="166611" y="203693"/>
                </a:cubicBezTo>
                <a:cubicBezTo>
                  <a:pt x="170412" y="213017"/>
                  <a:pt x="172297" y="223009"/>
                  <a:pt x="172155" y="233077"/>
                </a:cubicBezTo>
                <a:cubicBezTo>
                  <a:pt x="172405" y="246514"/>
                  <a:pt x="169618" y="259835"/>
                  <a:pt x="164001" y="272044"/>
                </a:cubicBezTo>
                <a:cubicBezTo>
                  <a:pt x="158756" y="283098"/>
                  <a:pt x="151132" y="292856"/>
                  <a:pt x="141675" y="300619"/>
                </a:cubicBezTo>
                <a:cubicBezTo>
                  <a:pt x="131777" y="308595"/>
                  <a:pt x="120450" y="314611"/>
                  <a:pt x="108299" y="318345"/>
                </a:cubicBezTo>
                <a:cubicBezTo>
                  <a:pt x="94997" y="322457"/>
                  <a:pt x="81142" y="324500"/>
                  <a:pt x="67218" y="324403"/>
                </a:cubicBezTo>
                <a:close/>
              </a:path>
            </a:pathLst>
          </a:custGeom>
          <a:solidFill>
            <a:srgbClr val="163E64"/>
          </a:solidFill>
          <a:ln w="76200" cap="flat">
            <a:solidFill>
              <a:srgbClr val="163E64"/>
            </a:solidFill>
            <a:prstDash val="solid"/>
            <a:miter/>
          </a:ln>
        </p:spPr>
        <p:txBody>
          <a:bodyPr rtlCol="0" anchor="ctr"/>
          <a:lstStyle/>
          <a:p>
            <a:endParaRPr lang="sv-SE"/>
          </a:p>
        </p:txBody>
      </p:sp>
    </p:spTree>
    <p:extLst>
      <p:ext uri="{BB962C8B-B14F-4D97-AF65-F5344CB8AC3E}">
        <p14:creationId xmlns:p14="http://schemas.microsoft.com/office/powerpoint/2010/main" val="10950392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9408EF-B494-2DA7-676A-9E234575C601}"/>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268701DA-CEE4-A428-DF55-BA49EC85D510}"/>
              </a:ext>
            </a:extLst>
          </p:cNvPr>
          <p:cNvSpPr>
            <a:spLocks noGrp="1"/>
          </p:cNvSpPr>
          <p:nvPr>
            <p:ph type="ctrTitle"/>
          </p:nvPr>
        </p:nvSpPr>
        <p:spPr>
          <a:xfrm>
            <a:off x="2335559" y="1656924"/>
            <a:ext cx="7084485" cy="1636676"/>
          </a:xfrm>
        </p:spPr>
        <p:txBody>
          <a:bodyPr anchor="b">
            <a:normAutofit/>
          </a:bodyPr>
          <a:lstStyle/>
          <a:p>
            <a:r>
              <a:rPr lang="sv-SE" dirty="0"/>
              <a:t>Nästa möte 25/3 kl.14</a:t>
            </a:r>
          </a:p>
        </p:txBody>
      </p:sp>
    </p:spTree>
    <p:extLst>
      <p:ext uri="{BB962C8B-B14F-4D97-AF65-F5344CB8AC3E}">
        <p14:creationId xmlns:p14="http://schemas.microsoft.com/office/powerpoint/2010/main" val="37970268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0B22451-3E28-25E5-4597-78F6A9064D4E}"/>
              </a:ext>
            </a:extLst>
          </p:cNvPr>
          <p:cNvSpPr>
            <a:spLocks noGrp="1"/>
          </p:cNvSpPr>
          <p:nvPr>
            <p:ph type="ctrTitle"/>
          </p:nvPr>
        </p:nvSpPr>
        <p:spPr>
          <a:xfrm>
            <a:off x="1127862" y="544117"/>
            <a:ext cx="5621730" cy="1636676"/>
          </a:xfrm>
        </p:spPr>
        <p:txBody>
          <a:bodyPr anchor="b">
            <a:normAutofit/>
          </a:bodyPr>
          <a:lstStyle/>
          <a:p>
            <a:r>
              <a:rPr lang="sv-SE" dirty="0"/>
              <a:t>Frågor?</a:t>
            </a:r>
          </a:p>
        </p:txBody>
      </p:sp>
      <p:pic>
        <p:nvPicPr>
          <p:cNvPr id="5" name="Bild 4" descr="Frågor med hel fyllning">
            <a:extLst>
              <a:ext uri="{FF2B5EF4-FFF2-40B4-BE49-F238E27FC236}">
                <a16:creationId xmlns:a16="http://schemas.microsoft.com/office/drawing/2014/main" id="{3DC2E03E-E50A-C48D-88E5-90357DDF6728}"/>
              </a:ext>
            </a:extLst>
          </p:cNvPr>
          <p:cNvPicPr>
            <a:picLocks noChangeAspect="1"/>
          </p:cNvPicPr>
          <p:nvPr/>
        </p:nvPicPr>
        <p:blipFill>
          <a:blip r:embed="rId2">
            <a:duotone>
              <a:schemeClr val="bg2">
                <a:shade val="45000"/>
                <a:satMod val="135000"/>
              </a:schemeClr>
              <a:prstClr val="white"/>
            </a:duotone>
            <a:extLst>
              <a:ext uri="{96DAC541-7B7A-43D3-8B79-37D633B846F1}">
                <asvg:svgBlip xmlns:asvg="http://schemas.microsoft.com/office/drawing/2016/SVG/main" r:embed="rId3"/>
              </a:ext>
            </a:extLst>
          </a:blip>
          <a:stretch>
            <a:fillRect/>
          </a:stretch>
        </p:blipFill>
        <p:spPr>
          <a:xfrm>
            <a:off x="6301018" y="2574312"/>
            <a:ext cx="2622925" cy="2622925"/>
          </a:xfrm>
          <a:prstGeom prst="rect">
            <a:avLst/>
          </a:prstGeom>
        </p:spPr>
      </p:pic>
    </p:spTree>
    <p:extLst>
      <p:ext uri="{BB962C8B-B14F-4D97-AF65-F5344CB8AC3E}">
        <p14:creationId xmlns:p14="http://schemas.microsoft.com/office/powerpoint/2010/main" val="34039164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3F23D47-A659-CAE4-32B3-833FC1DF098F}"/>
              </a:ext>
            </a:extLst>
          </p:cNvPr>
          <p:cNvSpPr>
            <a:spLocks noGrp="1"/>
          </p:cNvSpPr>
          <p:nvPr>
            <p:ph type="title"/>
          </p:nvPr>
        </p:nvSpPr>
        <p:spPr/>
        <p:txBody>
          <a:bodyPr/>
          <a:lstStyle/>
          <a:p>
            <a:endParaRPr lang="sv-SE"/>
          </a:p>
        </p:txBody>
      </p:sp>
    </p:spTree>
    <p:extLst>
      <p:ext uri="{BB962C8B-B14F-4D97-AF65-F5344CB8AC3E}">
        <p14:creationId xmlns:p14="http://schemas.microsoft.com/office/powerpoint/2010/main" val="3670615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602E41-ABEE-8DB3-58CE-8F5D0AD3F104}"/>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DE7247E0-3CA4-A609-A81A-92F07458E504}"/>
              </a:ext>
            </a:extLst>
          </p:cNvPr>
          <p:cNvSpPr>
            <a:spLocks noGrp="1"/>
          </p:cNvSpPr>
          <p:nvPr>
            <p:ph type="title"/>
          </p:nvPr>
        </p:nvSpPr>
        <p:spPr>
          <a:xfrm>
            <a:off x="838200" y="696672"/>
            <a:ext cx="10515600" cy="662706"/>
          </a:xfrm>
        </p:spPr>
        <p:txBody>
          <a:bodyPr/>
          <a:lstStyle/>
          <a:p>
            <a:r>
              <a:rPr lang="sv-SE" dirty="0"/>
              <a:t>Delta i upphandling – Urologiska förbrukningsvaror</a:t>
            </a:r>
          </a:p>
        </p:txBody>
      </p:sp>
      <p:sp>
        <p:nvSpPr>
          <p:cNvPr id="3" name="Platshållare för innehåll 2">
            <a:extLst>
              <a:ext uri="{FF2B5EF4-FFF2-40B4-BE49-F238E27FC236}">
                <a16:creationId xmlns:a16="http://schemas.microsoft.com/office/drawing/2014/main" id="{C9F67D26-73FA-A59A-0070-40445F51E716}"/>
              </a:ext>
            </a:extLst>
          </p:cNvPr>
          <p:cNvSpPr>
            <a:spLocks noGrp="1"/>
          </p:cNvSpPr>
          <p:nvPr>
            <p:ph idx="1"/>
          </p:nvPr>
        </p:nvSpPr>
        <p:spPr>
          <a:xfrm>
            <a:off x="838199" y="1483743"/>
            <a:ext cx="4865017" cy="4677585"/>
          </a:xfrm>
        </p:spPr>
        <p:txBody>
          <a:bodyPr>
            <a:normAutofit lnSpcReduction="10000"/>
          </a:bodyPr>
          <a:lstStyle/>
          <a:p>
            <a:pPr marL="0" indent="0">
              <a:buNone/>
            </a:pPr>
            <a:r>
              <a:rPr lang="sv-SE" sz="1800" b="1" dirty="0"/>
              <a:t>Aktuella verksamhetsområden:</a:t>
            </a:r>
          </a:p>
          <a:p>
            <a:r>
              <a:rPr lang="sv-SE" sz="1800" dirty="0"/>
              <a:t>Samtliga verksamhetsområden som arbetar med Urologiska produkter inom regionernas öppen- och slutenvård såväl som förskrivning till enskild patient (förskrivarkompetens enligt Socialstyrelsens föreskrift HSLF-FS 2021:52 om förskrivning av medicintekniska produkter)</a:t>
            </a:r>
          </a:p>
          <a:p>
            <a:pPr marL="0" indent="0">
              <a:buNone/>
            </a:pPr>
            <a:r>
              <a:rPr lang="sv-SE" sz="1800" b="1" dirty="0"/>
              <a:t>Kompetensbeskrivning:</a:t>
            </a:r>
          </a:p>
          <a:p>
            <a:r>
              <a:rPr lang="sv-SE" sz="1800" dirty="0"/>
              <a:t>Personer med bred erfarenhet och kunskap inom området för urologiska produkter, såsom </a:t>
            </a:r>
            <a:r>
              <a:rPr lang="sv-SE" sz="1800" dirty="0" err="1"/>
              <a:t>uro</a:t>
            </a:r>
            <a:r>
              <a:rPr lang="sv-SE" sz="1800" dirty="0"/>
              <a:t>- och tarmterapeuter samt sjuksköterskor verksamma inom urologi, primärvård, operation, intensivvård, barnsjukvård, habilitering, geriatrik och rehabilitering.</a:t>
            </a:r>
          </a:p>
        </p:txBody>
      </p:sp>
      <p:sp>
        <p:nvSpPr>
          <p:cNvPr id="4" name="Platshållare för bildnummer 3">
            <a:extLst>
              <a:ext uri="{FF2B5EF4-FFF2-40B4-BE49-F238E27FC236}">
                <a16:creationId xmlns:a16="http://schemas.microsoft.com/office/drawing/2014/main" id="{33D68FD5-9B68-BE50-322D-94E730798A9A}"/>
              </a:ext>
            </a:extLst>
          </p:cNvPr>
          <p:cNvSpPr>
            <a:spLocks noGrp="1"/>
          </p:cNvSpPr>
          <p:nvPr>
            <p:ph type="sldNum" sz="quarter" idx="4"/>
          </p:nvPr>
        </p:nvSpPr>
        <p:spPr/>
        <p:txBody>
          <a:bodyPr/>
          <a:lstStyle/>
          <a:p>
            <a:fld id="{0769BCD4-96F0-9B47-87F8-23D356D830A6}" type="slidenum">
              <a:rPr lang="sv-SE" smtClean="0"/>
              <a:pPr/>
              <a:t>4</a:t>
            </a:fld>
            <a:endParaRPr lang="sv-SE" dirty="0"/>
          </a:p>
        </p:txBody>
      </p:sp>
      <p:sp>
        <p:nvSpPr>
          <p:cNvPr id="5" name="textruta 4">
            <a:extLst>
              <a:ext uri="{FF2B5EF4-FFF2-40B4-BE49-F238E27FC236}">
                <a16:creationId xmlns:a16="http://schemas.microsoft.com/office/drawing/2014/main" id="{099C15D0-9874-6FB7-055E-2469BB583D22}"/>
              </a:ext>
            </a:extLst>
          </p:cNvPr>
          <p:cNvSpPr txBox="1"/>
          <p:nvPr/>
        </p:nvSpPr>
        <p:spPr>
          <a:xfrm>
            <a:off x="6082725" y="1483743"/>
            <a:ext cx="5423555" cy="4524315"/>
          </a:xfrm>
          <a:prstGeom prst="rect">
            <a:avLst/>
          </a:prstGeom>
          <a:noFill/>
        </p:spPr>
        <p:txBody>
          <a:bodyPr wrap="square" rtlCol="0">
            <a:spAutoFit/>
          </a:bodyPr>
          <a:lstStyle/>
          <a:p>
            <a:r>
              <a:rPr lang="sv-SE" b="1" dirty="0"/>
              <a:t>Resursbehov:</a:t>
            </a:r>
          </a:p>
          <a:p>
            <a:r>
              <a:rPr lang="sv-SE" dirty="0"/>
              <a:t>Förväntat tidsåtgång under upphandlingen är ca 6-8 hela arbetsdagar (inkluderar möten och tid till granskning av underlag, kravspecifikationen mm). Utöver detta kan tillkomma tid för tester.</a:t>
            </a:r>
          </a:p>
          <a:p>
            <a:r>
              <a:rPr lang="sv-SE" dirty="0"/>
              <a:t>I arbetet ingår även att delta i årlig uppföljning av avtalet under avtalsperioden.</a:t>
            </a:r>
          </a:p>
          <a:p>
            <a:r>
              <a:rPr lang="sv-SE" b="1" dirty="0"/>
              <a:t>Preliminär tidsplan:</a:t>
            </a:r>
          </a:p>
          <a:p>
            <a:r>
              <a:rPr lang="sv-SE" dirty="0"/>
              <a:t>Uppstartsmöte 2:e juni 2026, i Västerås. Gemensamt uppstartsmöte med expertgruppen för Inkontinens-material.</a:t>
            </a:r>
          </a:p>
          <a:p>
            <a:r>
              <a:rPr lang="sv-SE" dirty="0"/>
              <a:t>Arbete med kravspecifikation fram till december 2026.</a:t>
            </a:r>
          </a:p>
          <a:p>
            <a:r>
              <a:rPr lang="sv-SE" dirty="0"/>
              <a:t>Utvärdering av anbud: våren 2027, klart och tilldelning juni 2027.</a:t>
            </a:r>
          </a:p>
          <a:p>
            <a:r>
              <a:rPr lang="sv-SE" dirty="0"/>
              <a:t>Avtalsstart: 2027-11-01.</a:t>
            </a:r>
          </a:p>
        </p:txBody>
      </p:sp>
    </p:spTree>
    <p:extLst>
      <p:ext uri="{BB962C8B-B14F-4D97-AF65-F5344CB8AC3E}">
        <p14:creationId xmlns:p14="http://schemas.microsoft.com/office/powerpoint/2010/main" val="706291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D34A28-3A14-F274-6839-0197909471AE}"/>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7031F284-0605-274A-76CA-EB7CAB417A86}"/>
              </a:ext>
            </a:extLst>
          </p:cNvPr>
          <p:cNvSpPr>
            <a:spLocks noGrp="1"/>
          </p:cNvSpPr>
          <p:nvPr>
            <p:ph type="title"/>
          </p:nvPr>
        </p:nvSpPr>
        <p:spPr>
          <a:xfrm>
            <a:off x="838200" y="526212"/>
            <a:ext cx="10515600" cy="654080"/>
          </a:xfrm>
        </p:spPr>
        <p:txBody>
          <a:bodyPr>
            <a:normAutofit/>
          </a:bodyPr>
          <a:lstStyle/>
          <a:p>
            <a:r>
              <a:rPr lang="sv-SE" sz="2800" dirty="0"/>
              <a:t>Delta i upphandling – Inkontinensmaterial förbrukningsvaror</a:t>
            </a:r>
          </a:p>
        </p:txBody>
      </p:sp>
      <p:sp>
        <p:nvSpPr>
          <p:cNvPr id="3" name="Platshållare för innehåll 2">
            <a:extLst>
              <a:ext uri="{FF2B5EF4-FFF2-40B4-BE49-F238E27FC236}">
                <a16:creationId xmlns:a16="http://schemas.microsoft.com/office/drawing/2014/main" id="{802EF165-D7CF-6A0F-0E8D-BBC088FB325D}"/>
              </a:ext>
            </a:extLst>
          </p:cNvPr>
          <p:cNvSpPr>
            <a:spLocks noGrp="1"/>
          </p:cNvSpPr>
          <p:nvPr>
            <p:ph idx="1"/>
          </p:nvPr>
        </p:nvSpPr>
        <p:spPr>
          <a:xfrm>
            <a:off x="838200" y="1273325"/>
            <a:ext cx="5043340" cy="4888003"/>
          </a:xfrm>
        </p:spPr>
        <p:txBody>
          <a:bodyPr>
            <a:noAutofit/>
          </a:bodyPr>
          <a:lstStyle/>
          <a:p>
            <a:pPr marL="0" indent="0">
              <a:buNone/>
            </a:pPr>
            <a:r>
              <a:rPr lang="sv-SE" sz="1800" b="1" dirty="0"/>
              <a:t>Aktuella verksamhetsområden:</a:t>
            </a:r>
          </a:p>
          <a:p>
            <a:r>
              <a:rPr lang="sv-SE" sz="1800" dirty="0"/>
              <a:t>Samtliga verksamhetsområden som arbetar med inkontinensmaterial inom regionernas öppen- och slutenvård såväl som förskrivning till enskild patient (förskrivarkompetens enligt Socialstyrelsens föreskrift HSLF-FS 2021:52 om förskrivning av medicintekniska produkter)</a:t>
            </a:r>
          </a:p>
          <a:p>
            <a:pPr marL="0" indent="0">
              <a:buNone/>
            </a:pPr>
            <a:r>
              <a:rPr lang="sv-SE" sz="1800" b="1" dirty="0"/>
              <a:t>Kompetensbeskrivning:</a:t>
            </a:r>
          </a:p>
          <a:p>
            <a:r>
              <a:rPr lang="sv-SE" sz="1800" dirty="0"/>
              <a:t>Personer med bred erfarenhet och kunskap inom området för inkontinensmaterial, såsom </a:t>
            </a:r>
            <a:r>
              <a:rPr lang="sv-SE" sz="1800" dirty="0" err="1"/>
              <a:t>uro</a:t>
            </a:r>
            <a:r>
              <a:rPr lang="sv-SE" sz="1800" dirty="0"/>
              <a:t>- och tarmterapeuter samt sjuksköterskor verksamma inom urologi, primärvård, operation, intensivvård, barnsjukvård, habilitering, geriatrik och rehabilitering.</a:t>
            </a:r>
          </a:p>
          <a:p>
            <a:endParaRPr lang="sv-SE" sz="1600" dirty="0"/>
          </a:p>
        </p:txBody>
      </p:sp>
      <p:sp>
        <p:nvSpPr>
          <p:cNvPr id="4" name="Platshållare för bildnummer 3">
            <a:extLst>
              <a:ext uri="{FF2B5EF4-FFF2-40B4-BE49-F238E27FC236}">
                <a16:creationId xmlns:a16="http://schemas.microsoft.com/office/drawing/2014/main" id="{C01E698E-95EA-24E2-086E-C6AD8B18B0A1}"/>
              </a:ext>
            </a:extLst>
          </p:cNvPr>
          <p:cNvSpPr>
            <a:spLocks noGrp="1"/>
          </p:cNvSpPr>
          <p:nvPr>
            <p:ph type="sldNum" sz="quarter" idx="4"/>
          </p:nvPr>
        </p:nvSpPr>
        <p:spPr/>
        <p:txBody>
          <a:bodyPr/>
          <a:lstStyle/>
          <a:p>
            <a:fld id="{0769BCD4-96F0-9B47-87F8-23D356D830A6}" type="slidenum">
              <a:rPr lang="sv-SE" smtClean="0"/>
              <a:pPr/>
              <a:t>5</a:t>
            </a:fld>
            <a:endParaRPr lang="sv-SE" dirty="0"/>
          </a:p>
        </p:txBody>
      </p:sp>
      <p:sp>
        <p:nvSpPr>
          <p:cNvPr id="6" name="textruta 5">
            <a:extLst>
              <a:ext uri="{FF2B5EF4-FFF2-40B4-BE49-F238E27FC236}">
                <a16:creationId xmlns:a16="http://schemas.microsoft.com/office/drawing/2014/main" id="{6640C89D-4845-0E2C-5715-20B3BFA0F6B8}"/>
              </a:ext>
            </a:extLst>
          </p:cNvPr>
          <p:cNvSpPr txBox="1"/>
          <p:nvPr/>
        </p:nvSpPr>
        <p:spPr>
          <a:xfrm>
            <a:off x="6272833" y="1273325"/>
            <a:ext cx="5043340" cy="5078313"/>
          </a:xfrm>
          <a:prstGeom prst="rect">
            <a:avLst/>
          </a:prstGeom>
          <a:noFill/>
        </p:spPr>
        <p:txBody>
          <a:bodyPr wrap="square" rtlCol="0">
            <a:spAutoFit/>
          </a:bodyPr>
          <a:lstStyle/>
          <a:p>
            <a:r>
              <a:rPr lang="sv-SE" b="1" dirty="0"/>
              <a:t>Resursbehov:</a:t>
            </a:r>
          </a:p>
          <a:p>
            <a:r>
              <a:rPr lang="sv-SE" dirty="0"/>
              <a:t>Förväntat tidsåtgång under upphandlingen är ca 4–6 hela arbetsdagar (inkluderar möten och tid till granskning av underlag, kravspecifikationen mm). Utöver detta kan tillkomma tid för tester.</a:t>
            </a:r>
          </a:p>
          <a:p>
            <a:r>
              <a:rPr lang="sv-SE" dirty="0"/>
              <a:t>I arbetet ingår även att delta i årlig uppföljning av avtalet under avtalsperioden.</a:t>
            </a:r>
          </a:p>
          <a:p>
            <a:endParaRPr lang="sv-SE" dirty="0"/>
          </a:p>
          <a:p>
            <a:r>
              <a:rPr lang="sv-SE" b="1" dirty="0"/>
              <a:t>Preliminär tidsplan:</a:t>
            </a:r>
          </a:p>
          <a:p>
            <a:r>
              <a:rPr lang="sv-SE" dirty="0"/>
              <a:t>Uppstartsmöte 2:e juni 2026, i Västerås. Gemensamt uppstartsmöte med expertgruppen för Urologi-upphandlingen.</a:t>
            </a:r>
          </a:p>
          <a:p>
            <a:r>
              <a:rPr lang="sv-SE" dirty="0"/>
              <a:t>Arbete med kravspecifikation fram till december 2026.</a:t>
            </a:r>
          </a:p>
          <a:p>
            <a:r>
              <a:rPr lang="sv-SE" dirty="0"/>
              <a:t>Utvärdering av anbud: vår/sommar 2027, klart och tilldelning augusti 2027.</a:t>
            </a:r>
          </a:p>
          <a:p>
            <a:r>
              <a:rPr lang="sv-SE" dirty="0"/>
              <a:t>Avtalsstart: 2027-12-01.</a:t>
            </a:r>
          </a:p>
          <a:p>
            <a:endParaRPr lang="sv-SE" dirty="0"/>
          </a:p>
        </p:txBody>
      </p:sp>
    </p:spTree>
    <p:extLst>
      <p:ext uri="{BB962C8B-B14F-4D97-AF65-F5344CB8AC3E}">
        <p14:creationId xmlns:p14="http://schemas.microsoft.com/office/powerpoint/2010/main" val="41106505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B93090-F017-49FC-527F-4F5597D13508}"/>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018249DC-6622-09B0-ECDC-7F011FE1C681}"/>
              </a:ext>
            </a:extLst>
          </p:cNvPr>
          <p:cNvSpPr>
            <a:spLocks noGrp="1"/>
          </p:cNvSpPr>
          <p:nvPr>
            <p:ph type="title"/>
          </p:nvPr>
        </p:nvSpPr>
        <p:spPr>
          <a:xfrm>
            <a:off x="760562" y="517585"/>
            <a:ext cx="10515600" cy="774850"/>
          </a:xfrm>
        </p:spPr>
        <p:txBody>
          <a:bodyPr>
            <a:normAutofit/>
          </a:bodyPr>
          <a:lstStyle/>
          <a:p>
            <a:r>
              <a:rPr lang="sv-SE" sz="2400" dirty="0"/>
              <a:t>Delta i upphandling – Antitrombosstrumpor och kompressionsmaterial</a:t>
            </a:r>
          </a:p>
        </p:txBody>
      </p:sp>
      <p:sp>
        <p:nvSpPr>
          <p:cNvPr id="3" name="Platshållare för innehåll 2">
            <a:extLst>
              <a:ext uri="{FF2B5EF4-FFF2-40B4-BE49-F238E27FC236}">
                <a16:creationId xmlns:a16="http://schemas.microsoft.com/office/drawing/2014/main" id="{8C30B15F-AA56-43A0-BFFD-AF386E6B3A6A}"/>
              </a:ext>
            </a:extLst>
          </p:cNvPr>
          <p:cNvSpPr>
            <a:spLocks noGrp="1"/>
          </p:cNvSpPr>
          <p:nvPr>
            <p:ph idx="1"/>
          </p:nvPr>
        </p:nvSpPr>
        <p:spPr>
          <a:xfrm>
            <a:off x="595224" y="1526875"/>
            <a:ext cx="4822166" cy="4634453"/>
          </a:xfrm>
        </p:spPr>
        <p:txBody>
          <a:bodyPr>
            <a:normAutofit/>
          </a:bodyPr>
          <a:lstStyle/>
          <a:p>
            <a:pPr marL="0" indent="0">
              <a:buNone/>
            </a:pPr>
            <a:r>
              <a:rPr lang="sv-SE" sz="1800" b="1" dirty="0"/>
              <a:t>Aktuella verksamhetsområden:</a:t>
            </a:r>
          </a:p>
          <a:p>
            <a:r>
              <a:rPr lang="sv-SE" sz="1800" dirty="0"/>
              <a:t>Ödemmottagningar, arbetsterapin, rehabiliteringsenheter, sjukgymnastiken, brännskade-enheter, primärvården (förskrivare), kärlkirurgen, medicinavdelningar, onkologen.</a:t>
            </a:r>
          </a:p>
          <a:p>
            <a:pPr marL="0" indent="0">
              <a:buNone/>
            </a:pPr>
            <a:r>
              <a:rPr lang="sv-SE" sz="1800" b="1" dirty="0"/>
              <a:t>Kompetensbeskrivning:</a:t>
            </a:r>
          </a:p>
          <a:p>
            <a:r>
              <a:rPr lang="sv-SE" sz="1800" dirty="0"/>
              <a:t>Lymfterapeuter, sjukgymnaster, arbetsterapeuter, sårsjuksköterskor m.fl.</a:t>
            </a:r>
          </a:p>
          <a:p>
            <a:endParaRPr lang="sv-SE" dirty="0"/>
          </a:p>
        </p:txBody>
      </p:sp>
      <p:sp>
        <p:nvSpPr>
          <p:cNvPr id="4" name="Platshållare för bildnummer 3">
            <a:extLst>
              <a:ext uri="{FF2B5EF4-FFF2-40B4-BE49-F238E27FC236}">
                <a16:creationId xmlns:a16="http://schemas.microsoft.com/office/drawing/2014/main" id="{0C7552B1-7C7F-E081-C6B4-4440F2CE018E}"/>
              </a:ext>
            </a:extLst>
          </p:cNvPr>
          <p:cNvSpPr>
            <a:spLocks noGrp="1"/>
          </p:cNvSpPr>
          <p:nvPr>
            <p:ph type="sldNum" sz="quarter" idx="4"/>
          </p:nvPr>
        </p:nvSpPr>
        <p:spPr/>
        <p:txBody>
          <a:bodyPr/>
          <a:lstStyle/>
          <a:p>
            <a:fld id="{0769BCD4-96F0-9B47-87F8-23D356D830A6}" type="slidenum">
              <a:rPr lang="sv-SE" smtClean="0"/>
              <a:pPr/>
              <a:t>6</a:t>
            </a:fld>
            <a:endParaRPr lang="sv-SE" dirty="0"/>
          </a:p>
        </p:txBody>
      </p:sp>
      <p:sp>
        <p:nvSpPr>
          <p:cNvPr id="5" name="textruta 4">
            <a:extLst>
              <a:ext uri="{FF2B5EF4-FFF2-40B4-BE49-F238E27FC236}">
                <a16:creationId xmlns:a16="http://schemas.microsoft.com/office/drawing/2014/main" id="{F5591EDA-4541-A71E-451D-C1203978381F}"/>
              </a:ext>
            </a:extLst>
          </p:cNvPr>
          <p:cNvSpPr txBox="1"/>
          <p:nvPr/>
        </p:nvSpPr>
        <p:spPr>
          <a:xfrm>
            <a:off x="5962163" y="1526875"/>
            <a:ext cx="4882551" cy="4247317"/>
          </a:xfrm>
          <a:prstGeom prst="rect">
            <a:avLst/>
          </a:prstGeom>
          <a:noFill/>
        </p:spPr>
        <p:txBody>
          <a:bodyPr wrap="square" rtlCol="0">
            <a:spAutoFit/>
          </a:bodyPr>
          <a:lstStyle/>
          <a:p>
            <a:r>
              <a:rPr lang="sv-SE" b="1" dirty="0"/>
              <a:t>Resursbehov</a:t>
            </a:r>
          </a:p>
          <a:p>
            <a:r>
              <a:rPr lang="sv-SE" dirty="0"/>
              <a:t>Förväntat tidsåtgång är ca 4-5 hela arbetsdagar (inkluderar möten och tid till granskning av underlag, kravspecifikationen m.m.).</a:t>
            </a:r>
          </a:p>
          <a:p>
            <a:r>
              <a:rPr lang="sv-SE" dirty="0"/>
              <a:t>Möten kommer till största delen hållas via Teams.</a:t>
            </a:r>
          </a:p>
          <a:p>
            <a:r>
              <a:rPr lang="sv-SE" dirty="0"/>
              <a:t>I arbetet ingår även att delta i uppföljning av avtalet under avtalsperioden.</a:t>
            </a:r>
          </a:p>
          <a:p>
            <a:r>
              <a:rPr lang="sv-SE" b="1" dirty="0"/>
              <a:t>Preliminär tidsplan:</a:t>
            </a:r>
          </a:p>
          <a:p>
            <a:r>
              <a:rPr lang="sv-SE" dirty="0"/>
              <a:t>Uppstartsmöte Teams: 2026-06-09</a:t>
            </a:r>
          </a:p>
          <a:p>
            <a:r>
              <a:rPr lang="sv-SE" dirty="0"/>
              <a:t>Kravmöte Teams: september/oktober 2026. Annonsering: november 2026</a:t>
            </a:r>
          </a:p>
          <a:p>
            <a:r>
              <a:rPr lang="sv-SE" dirty="0"/>
              <a:t>Utvärdering av anbud: januari-mars 2027, ev. fysiskt möte, annars på Teams.</a:t>
            </a:r>
          </a:p>
          <a:p>
            <a:r>
              <a:rPr lang="sv-SE" dirty="0"/>
              <a:t>Avtalsstart 2027-07-01</a:t>
            </a:r>
          </a:p>
        </p:txBody>
      </p:sp>
    </p:spTree>
    <p:extLst>
      <p:ext uri="{BB962C8B-B14F-4D97-AF65-F5344CB8AC3E}">
        <p14:creationId xmlns:p14="http://schemas.microsoft.com/office/powerpoint/2010/main" val="11892659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7869573-4D0F-E2DF-037B-50D0C971EE0E}"/>
              </a:ext>
            </a:extLst>
          </p:cNvPr>
          <p:cNvSpPr>
            <a:spLocks noGrp="1"/>
          </p:cNvSpPr>
          <p:nvPr>
            <p:ph type="title"/>
          </p:nvPr>
        </p:nvSpPr>
        <p:spPr/>
        <p:txBody>
          <a:bodyPr/>
          <a:lstStyle/>
          <a:p>
            <a:r>
              <a:rPr lang="sv-SE" dirty="0"/>
              <a:t>Delta i upphandling</a:t>
            </a:r>
          </a:p>
        </p:txBody>
      </p:sp>
      <p:sp>
        <p:nvSpPr>
          <p:cNvPr id="3" name="Platshållare för innehåll 2">
            <a:extLst>
              <a:ext uri="{FF2B5EF4-FFF2-40B4-BE49-F238E27FC236}">
                <a16:creationId xmlns:a16="http://schemas.microsoft.com/office/drawing/2014/main" id="{0756F633-FC18-5A8B-E37D-652C5512C8CF}"/>
              </a:ext>
            </a:extLst>
          </p:cNvPr>
          <p:cNvSpPr>
            <a:spLocks noGrp="1"/>
          </p:cNvSpPr>
          <p:nvPr>
            <p:ph idx="1"/>
          </p:nvPr>
        </p:nvSpPr>
        <p:spPr>
          <a:xfrm>
            <a:off x="838200" y="2401302"/>
            <a:ext cx="4846608" cy="3760026"/>
          </a:xfrm>
        </p:spPr>
        <p:txBody>
          <a:bodyPr/>
          <a:lstStyle/>
          <a:p>
            <a:pPr marL="0" indent="0">
              <a:buNone/>
            </a:pPr>
            <a:r>
              <a:rPr lang="sv-SE" sz="1800" dirty="0"/>
              <a:t>Kategoriledare</a:t>
            </a:r>
          </a:p>
          <a:p>
            <a:pPr marL="0" indent="0">
              <a:buNone/>
            </a:pPr>
            <a:r>
              <a:rPr lang="sv-SE" sz="1800" dirty="0"/>
              <a:t>Lars Brask</a:t>
            </a:r>
          </a:p>
          <a:p>
            <a:pPr marL="0" indent="0">
              <a:buNone/>
            </a:pPr>
            <a:r>
              <a:rPr lang="sv-SE" sz="1800" dirty="0"/>
              <a:t>Varuförsörjningen</a:t>
            </a:r>
          </a:p>
          <a:p>
            <a:pPr marL="0" indent="0">
              <a:buNone/>
            </a:pPr>
            <a:r>
              <a:rPr lang="sv-SE" sz="1800" dirty="0"/>
              <a:t>Telefon: 018-617 22 96</a:t>
            </a:r>
          </a:p>
          <a:p>
            <a:pPr marL="0" indent="0">
              <a:buNone/>
            </a:pPr>
            <a:r>
              <a:rPr lang="sv-SE" sz="1800" dirty="0"/>
              <a:t>Mejl: lars.brask@varuforsorjningen.se</a:t>
            </a:r>
          </a:p>
          <a:p>
            <a:endParaRPr lang="sv-SE" dirty="0"/>
          </a:p>
        </p:txBody>
      </p:sp>
      <p:sp>
        <p:nvSpPr>
          <p:cNvPr id="4" name="Platshållare för bildnummer 3">
            <a:extLst>
              <a:ext uri="{FF2B5EF4-FFF2-40B4-BE49-F238E27FC236}">
                <a16:creationId xmlns:a16="http://schemas.microsoft.com/office/drawing/2014/main" id="{7308588A-5D8C-4F88-AAE8-5575BFB8AA80}"/>
              </a:ext>
            </a:extLst>
          </p:cNvPr>
          <p:cNvSpPr>
            <a:spLocks noGrp="1"/>
          </p:cNvSpPr>
          <p:nvPr>
            <p:ph type="sldNum" sz="quarter" idx="4"/>
          </p:nvPr>
        </p:nvSpPr>
        <p:spPr/>
        <p:txBody>
          <a:bodyPr/>
          <a:lstStyle/>
          <a:p>
            <a:fld id="{0769BCD4-96F0-9B47-87F8-23D356D830A6}" type="slidenum">
              <a:rPr lang="sv-SE" smtClean="0"/>
              <a:pPr/>
              <a:t>7</a:t>
            </a:fld>
            <a:endParaRPr lang="sv-SE" dirty="0"/>
          </a:p>
        </p:txBody>
      </p:sp>
      <p:sp>
        <p:nvSpPr>
          <p:cNvPr id="5" name="textruta 4">
            <a:extLst>
              <a:ext uri="{FF2B5EF4-FFF2-40B4-BE49-F238E27FC236}">
                <a16:creationId xmlns:a16="http://schemas.microsoft.com/office/drawing/2014/main" id="{C60053DE-9D7F-FBA1-4722-F066B15D69B5}"/>
              </a:ext>
            </a:extLst>
          </p:cNvPr>
          <p:cNvSpPr txBox="1"/>
          <p:nvPr/>
        </p:nvSpPr>
        <p:spPr>
          <a:xfrm>
            <a:off x="5814204" y="2398143"/>
            <a:ext cx="5719313" cy="2031325"/>
          </a:xfrm>
          <a:prstGeom prst="rect">
            <a:avLst/>
          </a:prstGeom>
          <a:noFill/>
        </p:spPr>
        <p:txBody>
          <a:bodyPr wrap="square" rtlCol="0">
            <a:spAutoFit/>
          </a:bodyPr>
          <a:lstStyle/>
          <a:p>
            <a:r>
              <a:rPr lang="sv-SE" dirty="0"/>
              <a:t>Om du är intresserad av att delta – kontakta din chef. Chefen vet vem som ansvarar för att utse representanter i just din region.</a:t>
            </a:r>
          </a:p>
          <a:p>
            <a:br>
              <a:rPr lang="sv-SE" dirty="0"/>
            </a:br>
            <a:r>
              <a:rPr lang="sv-SE" dirty="0"/>
              <a:t>Om du tillhör region Örebro ska du kontakta </a:t>
            </a:r>
            <a:r>
              <a:rPr lang="sv-SE" u="sng" dirty="0">
                <a:hlinkClick r:id="rId2"/>
              </a:rPr>
              <a:t>materialforsorjning@regionorebrolan.se</a:t>
            </a:r>
            <a:r>
              <a:rPr lang="sv-SE" dirty="0"/>
              <a:t> om du vill delta i en expertgrupp.</a:t>
            </a:r>
          </a:p>
        </p:txBody>
      </p:sp>
    </p:spTree>
    <p:extLst>
      <p:ext uri="{BB962C8B-B14F-4D97-AF65-F5344CB8AC3E}">
        <p14:creationId xmlns:p14="http://schemas.microsoft.com/office/powerpoint/2010/main" val="12296712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B5A1D8DF-9A22-8A0A-BA9B-06E52ED90745}"/>
              </a:ext>
            </a:extLst>
          </p:cNvPr>
          <p:cNvSpPr>
            <a:spLocks noGrp="1"/>
          </p:cNvSpPr>
          <p:nvPr>
            <p:ph type="title"/>
          </p:nvPr>
        </p:nvSpPr>
        <p:spPr>
          <a:xfrm>
            <a:off x="838200" y="767750"/>
            <a:ext cx="10515600" cy="843861"/>
          </a:xfrm>
        </p:spPr>
        <p:txBody>
          <a:bodyPr>
            <a:normAutofit/>
          </a:bodyPr>
          <a:lstStyle/>
          <a:p>
            <a:r>
              <a:rPr lang="sv-SE" dirty="0"/>
              <a:t>Avtalsstart Anestesi- och intensivvårdsmaterial</a:t>
            </a:r>
          </a:p>
        </p:txBody>
      </p:sp>
      <p:sp>
        <p:nvSpPr>
          <p:cNvPr id="5" name="Platshållare för innehåll 4">
            <a:extLst>
              <a:ext uri="{FF2B5EF4-FFF2-40B4-BE49-F238E27FC236}">
                <a16:creationId xmlns:a16="http://schemas.microsoft.com/office/drawing/2014/main" id="{2CF24545-472F-BA0D-A434-44D1401C821D}"/>
              </a:ext>
            </a:extLst>
          </p:cNvPr>
          <p:cNvSpPr>
            <a:spLocks noGrp="1"/>
          </p:cNvSpPr>
          <p:nvPr>
            <p:ph idx="1"/>
          </p:nvPr>
        </p:nvSpPr>
        <p:spPr>
          <a:xfrm>
            <a:off x="838200" y="1935475"/>
            <a:ext cx="10515600" cy="3760026"/>
          </a:xfrm>
        </p:spPr>
        <p:txBody>
          <a:bodyPr>
            <a:normAutofit fontScale="77500" lnSpcReduction="20000"/>
          </a:bodyPr>
          <a:lstStyle/>
          <a:p>
            <a:r>
              <a:rPr lang="sv-SE" dirty="0"/>
              <a:t>Start 1 mars</a:t>
            </a:r>
          </a:p>
          <a:p>
            <a:r>
              <a:rPr lang="sv-SE" dirty="0"/>
              <a:t>Avtalstid: 2+1+1 år</a:t>
            </a:r>
          </a:p>
          <a:p>
            <a:r>
              <a:rPr lang="sv-SE" dirty="0"/>
              <a:t>Omfattar ca 350 artiklar och exempelvis</a:t>
            </a:r>
          </a:p>
          <a:p>
            <a:pPr lvl="1"/>
            <a:r>
              <a:rPr lang="sv-SE" dirty="0"/>
              <a:t>Andningsballonger</a:t>
            </a:r>
          </a:p>
          <a:p>
            <a:pPr lvl="1"/>
            <a:r>
              <a:rPr lang="sv-SE" dirty="0"/>
              <a:t>Andningsträning</a:t>
            </a:r>
          </a:p>
          <a:p>
            <a:pPr lvl="1"/>
            <a:r>
              <a:rPr lang="sv-SE" dirty="0"/>
              <a:t>Filter och fukt/värmeväxlare</a:t>
            </a:r>
          </a:p>
          <a:p>
            <a:pPr lvl="1"/>
            <a:r>
              <a:rPr lang="sv-SE" dirty="0"/>
              <a:t>Masker, narkos-, </a:t>
            </a:r>
            <a:r>
              <a:rPr lang="sv-SE" dirty="0" err="1"/>
              <a:t>nebulisering</a:t>
            </a:r>
            <a:r>
              <a:rPr lang="sv-SE" dirty="0"/>
              <a:t>-, syrgas-, CPAP-, NIV-</a:t>
            </a:r>
          </a:p>
          <a:p>
            <a:pPr lvl="1"/>
            <a:r>
              <a:rPr lang="sv-SE" dirty="0" err="1"/>
              <a:t>Sugsystem</a:t>
            </a:r>
            <a:endParaRPr lang="sv-SE" dirty="0"/>
          </a:p>
          <a:p>
            <a:pPr lvl="1"/>
            <a:r>
              <a:rPr lang="sv-SE" dirty="0"/>
              <a:t>Thoraxdränage</a:t>
            </a:r>
          </a:p>
          <a:p>
            <a:pPr lvl="1"/>
            <a:r>
              <a:rPr lang="sv-SE" dirty="0"/>
              <a:t>Slangar, kopplingar, anslutningar</a:t>
            </a:r>
          </a:p>
          <a:p>
            <a:endParaRPr lang="sv-SE" dirty="0"/>
          </a:p>
          <a:p>
            <a:endParaRPr lang="sv-SE" dirty="0"/>
          </a:p>
        </p:txBody>
      </p:sp>
    </p:spTree>
    <p:extLst>
      <p:ext uri="{BB962C8B-B14F-4D97-AF65-F5344CB8AC3E}">
        <p14:creationId xmlns:p14="http://schemas.microsoft.com/office/powerpoint/2010/main" val="24230841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78A88E4-8528-1934-C0F8-990D60C2555C}"/>
              </a:ext>
            </a:extLst>
          </p:cNvPr>
          <p:cNvSpPr>
            <a:spLocks noGrp="1"/>
          </p:cNvSpPr>
          <p:nvPr>
            <p:ph type="title"/>
          </p:nvPr>
        </p:nvSpPr>
        <p:spPr/>
        <p:txBody>
          <a:bodyPr>
            <a:normAutofit fontScale="90000"/>
          </a:bodyPr>
          <a:lstStyle/>
          <a:p>
            <a:r>
              <a:rPr lang="sv-SE" dirty="0"/>
              <a:t>Avtalsstart Anestesi- och intensivvårdsmaterial</a:t>
            </a:r>
          </a:p>
        </p:txBody>
      </p:sp>
      <p:sp>
        <p:nvSpPr>
          <p:cNvPr id="4" name="Platshållare för text 3">
            <a:extLst>
              <a:ext uri="{FF2B5EF4-FFF2-40B4-BE49-F238E27FC236}">
                <a16:creationId xmlns:a16="http://schemas.microsoft.com/office/drawing/2014/main" id="{10A2F86C-2620-5EEF-E0F6-B3E0A7ADF2F6}"/>
              </a:ext>
            </a:extLst>
          </p:cNvPr>
          <p:cNvSpPr>
            <a:spLocks noGrp="1"/>
          </p:cNvSpPr>
          <p:nvPr>
            <p:ph type="body" sz="half" idx="2"/>
          </p:nvPr>
        </p:nvSpPr>
        <p:spPr/>
        <p:txBody>
          <a:bodyPr/>
          <a:lstStyle/>
          <a:p>
            <a:r>
              <a:rPr lang="sv-SE" dirty="0" err="1"/>
              <a:t>Sugsystem</a:t>
            </a:r>
            <a:r>
              <a:rPr lang="sv-SE" dirty="0"/>
              <a:t> med 72h användningstid är avtalat sedan tidigare.</a:t>
            </a:r>
          </a:p>
          <a:p>
            <a:r>
              <a:rPr lang="sv-SE" dirty="0"/>
              <a:t>Nu kommer dessutom </a:t>
            </a:r>
            <a:r>
              <a:rPr lang="sv-SE" dirty="0" err="1"/>
              <a:t>sugsystem</a:t>
            </a:r>
            <a:r>
              <a:rPr lang="sv-SE" dirty="0"/>
              <a:t> med 168h användningstid komma att finnas avtalat.</a:t>
            </a:r>
          </a:p>
          <a:p>
            <a:endParaRPr lang="sv-SE" dirty="0"/>
          </a:p>
          <a:p>
            <a:r>
              <a:rPr lang="sv-SE" dirty="0"/>
              <a:t>72h – </a:t>
            </a:r>
            <a:r>
              <a:rPr lang="sv-SE" dirty="0" err="1"/>
              <a:t>Medtronic</a:t>
            </a:r>
            <a:r>
              <a:rPr lang="sv-SE" dirty="0"/>
              <a:t> (samma som tidigare)</a:t>
            </a:r>
          </a:p>
          <a:p>
            <a:r>
              <a:rPr lang="sv-SE" dirty="0"/>
              <a:t>168h - </a:t>
            </a:r>
            <a:r>
              <a:rPr lang="sv-SE" dirty="0" err="1"/>
              <a:t>Steripolar</a:t>
            </a:r>
            <a:endParaRPr lang="sv-SE" dirty="0"/>
          </a:p>
        </p:txBody>
      </p:sp>
      <p:sp>
        <p:nvSpPr>
          <p:cNvPr id="5" name="Platshållare för bildnummer 4">
            <a:extLst>
              <a:ext uri="{FF2B5EF4-FFF2-40B4-BE49-F238E27FC236}">
                <a16:creationId xmlns:a16="http://schemas.microsoft.com/office/drawing/2014/main" id="{0EC96812-E630-9205-99ED-393A7AE51439}"/>
              </a:ext>
            </a:extLst>
          </p:cNvPr>
          <p:cNvSpPr>
            <a:spLocks noGrp="1"/>
          </p:cNvSpPr>
          <p:nvPr>
            <p:ph type="sldNum" sz="quarter" idx="4"/>
          </p:nvPr>
        </p:nvSpPr>
        <p:spPr/>
        <p:txBody>
          <a:bodyPr/>
          <a:lstStyle/>
          <a:p>
            <a:fld id="{0769BCD4-96F0-9B47-87F8-23D356D830A6}" type="slidenum">
              <a:rPr lang="sv-SE" smtClean="0"/>
              <a:pPr/>
              <a:t>9</a:t>
            </a:fld>
            <a:endParaRPr lang="sv-SE" dirty="0"/>
          </a:p>
        </p:txBody>
      </p:sp>
      <p:pic>
        <p:nvPicPr>
          <p:cNvPr id="14" name="Bildobjekt 13">
            <a:extLst>
              <a:ext uri="{FF2B5EF4-FFF2-40B4-BE49-F238E27FC236}">
                <a16:creationId xmlns:a16="http://schemas.microsoft.com/office/drawing/2014/main" id="{7249570C-8A69-966A-A793-4060FBE8B3FE}"/>
              </a:ext>
            </a:extLst>
          </p:cNvPr>
          <p:cNvPicPr>
            <a:picLocks noChangeAspect="1"/>
          </p:cNvPicPr>
          <p:nvPr/>
        </p:nvPicPr>
        <p:blipFill>
          <a:blip r:embed="rId2"/>
          <a:stretch>
            <a:fillRect/>
          </a:stretch>
        </p:blipFill>
        <p:spPr>
          <a:xfrm>
            <a:off x="5569916" y="1160392"/>
            <a:ext cx="6449174" cy="5071768"/>
          </a:xfrm>
          <a:prstGeom prst="rect">
            <a:avLst/>
          </a:prstGeom>
        </p:spPr>
      </p:pic>
    </p:spTree>
    <p:extLst>
      <p:ext uri="{BB962C8B-B14F-4D97-AF65-F5344CB8AC3E}">
        <p14:creationId xmlns:p14="http://schemas.microsoft.com/office/powerpoint/2010/main" val="374570783"/>
      </p:ext>
    </p:extLst>
  </p:cSld>
  <p:clrMapOvr>
    <a:masterClrMapping/>
  </p:clrMapOvr>
</p:sld>
</file>

<file path=ppt/theme/theme1.xml><?xml version="1.0" encoding="utf-8"?>
<a:theme xmlns:a="http://schemas.openxmlformats.org/drawingml/2006/main" name="Varuförsörjningen blå">
  <a:themeElements>
    <a:clrScheme name="Varuförsörjningen">
      <a:dk1>
        <a:srgbClr val="003E51"/>
      </a:dk1>
      <a:lt1>
        <a:srgbClr val="FFFFFF"/>
      </a:lt1>
      <a:dk2>
        <a:srgbClr val="003E51"/>
      </a:dk2>
      <a:lt2>
        <a:srgbClr val="A3DAE8"/>
      </a:lt2>
      <a:accent1>
        <a:srgbClr val="156082"/>
      </a:accent1>
      <a:accent2>
        <a:srgbClr val="A3DBE8"/>
      </a:accent2>
      <a:accent3>
        <a:srgbClr val="C3D4BA"/>
      </a:accent3>
      <a:accent4>
        <a:srgbClr val="0F9ED5"/>
      </a:accent4>
      <a:accent5>
        <a:srgbClr val="5E366D"/>
      </a:accent5>
      <a:accent6>
        <a:srgbClr val="E8927C"/>
      </a:accent6>
      <a:hlink>
        <a:srgbClr val="005F86"/>
      </a:hlink>
      <a:folHlink>
        <a:srgbClr val="003D50"/>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VF_presentation_mall_exempelsidor" id="{32E13D59-7FFC-3243-9DBB-85AB7DBDB186}" vid="{C1CB15AB-07D5-7346-A928-2D2D477BE2CF}"/>
    </a:ext>
  </a:extLst>
</a:theme>
</file>

<file path=ppt/theme/theme2.xml><?xml version="1.0" encoding="utf-8"?>
<a:theme xmlns:a="http://schemas.openxmlformats.org/drawingml/2006/main" name="Varuförsörjningen grön">
  <a:themeElements>
    <a:clrScheme name="Varuförsörjningen">
      <a:dk1>
        <a:srgbClr val="003E51"/>
      </a:dk1>
      <a:lt1>
        <a:srgbClr val="FFFFFF"/>
      </a:lt1>
      <a:dk2>
        <a:srgbClr val="003E51"/>
      </a:dk2>
      <a:lt2>
        <a:srgbClr val="A3DAE8"/>
      </a:lt2>
      <a:accent1>
        <a:srgbClr val="156082"/>
      </a:accent1>
      <a:accent2>
        <a:srgbClr val="A3DBE8"/>
      </a:accent2>
      <a:accent3>
        <a:srgbClr val="C3D4BA"/>
      </a:accent3>
      <a:accent4>
        <a:srgbClr val="0F9ED5"/>
      </a:accent4>
      <a:accent5>
        <a:srgbClr val="5E366D"/>
      </a:accent5>
      <a:accent6>
        <a:srgbClr val="E8927C"/>
      </a:accent6>
      <a:hlink>
        <a:srgbClr val="005F86"/>
      </a:hlink>
      <a:folHlink>
        <a:srgbClr val="003D50"/>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VF_presentation_mall_exempelsidor" id="{32E13D59-7FFC-3243-9DBB-85AB7DBDB186}" vid="{34797ABA-341B-D34E-AC75-E7C947D3F485}"/>
    </a:ext>
  </a:extLst>
</a:theme>
</file>

<file path=ppt/theme/theme3.xml><?xml version="1.0" encoding="utf-8"?>
<a:theme xmlns:a="http://schemas.openxmlformats.org/drawingml/2006/main" name="Varuförsörjningen aprikos">
  <a:themeElements>
    <a:clrScheme name="Varuförsörjningen">
      <a:dk1>
        <a:srgbClr val="003E51"/>
      </a:dk1>
      <a:lt1>
        <a:srgbClr val="FFFFFF"/>
      </a:lt1>
      <a:dk2>
        <a:srgbClr val="003E51"/>
      </a:dk2>
      <a:lt2>
        <a:srgbClr val="A3DAE8"/>
      </a:lt2>
      <a:accent1>
        <a:srgbClr val="156082"/>
      </a:accent1>
      <a:accent2>
        <a:srgbClr val="A3DBE8"/>
      </a:accent2>
      <a:accent3>
        <a:srgbClr val="C3D4BA"/>
      </a:accent3>
      <a:accent4>
        <a:srgbClr val="0F9ED5"/>
      </a:accent4>
      <a:accent5>
        <a:srgbClr val="5E366D"/>
      </a:accent5>
      <a:accent6>
        <a:srgbClr val="E8927C"/>
      </a:accent6>
      <a:hlink>
        <a:srgbClr val="005F86"/>
      </a:hlink>
      <a:folHlink>
        <a:srgbClr val="003D50"/>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VF_presentation_mall_exempelsidor" id="{32E13D59-7FFC-3243-9DBB-85AB7DBDB186}" vid="{9232A207-1506-4C45-A747-794D69B54D4E}"/>
    </a:ext>
  </a:extLst>
</a:theme>
</file>

<file path=ppt/theme/theme4.xml><?xml version="1.0" encoding="utf-8"?>
<a:theme xmlns:a="http://schemas.openxmlformats.org/drawingml/2006/main" name="Varuförsörjningen purpur">
  <a:themeElements>
    <a:clrScheme name="Varuförsörjningen">
      <a:dk1>
        <a:srgbClr val="003E51"/>
      </a:dk1>
      <a:lt1>
        <a:srgbClr val="FFFFFF"/>
      </a:lt1>
      <a:dk2>
        <a:srgbClr val="003E51"/>
      </a:dk2>
      <a:lt2>
        <a:srgbClr val="A3DAE8"/>
      </a:lt2>
      <a:accent1>
        <a:srgbClr val="156082"/>
      </a:accent1>
      <a:accent2>
        <a:srgbClr val="A3DBE8"/>
      </a:accent2>
      <a:accent3>
        <a:srgbClr val="C3D4BA"/>
      </a:accent3>
      <a:accent4>
        <a:srgbClr val="0F9ED5"/>
      </a:accent4>
      <a:accent5>
        <a:srgbClr val="5E366D"/>
      </a:accent5>
      <a:accent6>
        <a:srgbClr val="E8927C"/>
      </a:accent6>
      <a:hlink>
        <a:srgbClr val="005F86"/>
      </a:hlink>
      <a:folHlink>
        <a:srgbClr val="003D50"/>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VF_presentation_mall_exempelsidor" id="{32E13D59-7FFC-3243-9DBB-85AB7DBDB186}" vid="{3C9D75F3-811F-2B49-ABFA-E48F5B4F5356}"/>
    </a:ext>
  </a:ext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C2B268A37EAAB64296BB11533CC973A4" ma:contentTypeVersion="18" ma:contentTypeDescription="Skapa ett nytt dokument." ma:contentTypeScope="" ma:versionID="8e6695802ff381e176c7288517fc7498">
  <xsd:schema xmlns:xsd="http://www.w3.org/2001/XMLSchema" xmlns:xs="http://www.w3.org/2001/XMLSchema" xmlns:p="http://schemas.microsoft.com/office/2006/metadata/properties" xmlns:ns2="fc782515-f6b9-41f2-bf8b-d7300b3503df" xmlns:ns3="941adc20-2258-45de-8bd3-8388c8de7047" xmlns:ns4="28c0f289-e8e7-494a-b19b-89669d2ae230" targetNamespace="http://schemas.microsoft.com/office/2006/metadata/properties" ma:root="true" ma:fieldsID="75994cad1c7c936a3934c03ff7695dfa" ns2:_="" ns3:_="" ns4:_="">
    <xsd:import namespace="fc782515-f6b9-41f2-bf8b-d7300b3503df"/>
    <xsd:import namespace="941adc20-2258-45de-8bd3-8388c8de7047"/>
    <xsd:import namespace="28c0f289-e8e7-494a-b19b-89669d2ae23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4: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782515-f6b9-41f2-bf8b-d7300b3503df"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ildmarkeringar" ma:readOnly="false" ma:fieldId="{5cf76f15-5ced-4ddc-b409-7134ff3c332f}" ma:taxonomyMulti="true" ma:sspId="dc5775e4-b345-4190-a263-decfa033c0e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41adc20-2258-45de-8bd3-8388c8de7047" elementFormDefault="qualified">
    <xsd:import namespace="http://schemas.microsoft.com/office/2006/documentManagement/types"/>
    <xsd:import namespace="http://schemas.microsoft.com/office/infopath/2007/PartnerControls"/>
    <xsd:element name="SharedWithUsers" ma:index="10" nillable="true" ma:displayName="Delat med"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at med information"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8c0f289-e8e7-494a-b19b-89669d2ae230"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9d50726d-6a46-4097-aefe-1ab4e90cec99}" ma:internalName="TaxCatchAll" ma:showField="CatchAllData" ma:web="941adc20-2258-45de-8bd3-8388c8de704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c782515-f6b9-41f2-bf8b-d7300b3503df">
      <Terms xmlns="http://schemas.microsoft.com/office/infopath/2007/PartnerControls"/>
    </lcf76f155ced4ddcb4097134ff3c332f>
    <TaxCatchAll xmlns="28c0f289-e8e7-494a-b19b-89669d2ae230" xsi:nil="true"/>
  </documentManagement>
</p:properties>
</file>

<file path=customXml/itemProps1.xml><?xml version="1.0" encoding="utf-8"?>
<ds:datastoreItem xmlns:ds="http://schemas.openxmlformats.org/officeDocument/2006/customXml" ds:itemID="{6177DE06-0B9B-4ABB-A361-CD3A783233C7}">
  <ds:schemaRefs>
    <ds:schemaRef ds:uri="http://schemas.microsoft.com/sharepoint/v3/contenttype/forms"/>
  </ds:schemaRefs>
</ds:datastoreItem>
</file>

<file path=customXml/itemProps2.xml><?xml version="1.0" encoding="utf-8"?>
<ds:datastoreItem xmlns:ds="http://schemas.openxmlformats.org/officeDocument/2006/customXml" ds:itemID="{12E652CF-0770-4A13-B0DF-6E282A12640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c782515-f6b9-41f2-bf8b-d7300b3503df"/>
    <ds:schemaRef ds:uri="941adc20-2258-45de-8bd3-8388c8de7047"/>
    <ds:schemaRef ds:uri="28c0f289-e8e7-494a-b19b-89669d2ae2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530E76B-1EFD-4BFF-B7AE-8FC333CD919A}">
  <ds:schemaRefs>
    <ds:schemaRef ds:uri="28c0f289-e8e7-494a-b19b-89669d2ae230"/>
    <ds:schemaRef ds:uri="941adc20-2258-45de-8bd3-8388c8de7047"/>
    <ds:schemaRef ds:uri="fc782515-f6b9-41f2-bf8b-d7300b3503d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VF_presentation_mall</Template>
  <TotalTime>9074</TotalTime>
  <Words>2367</Words>
  <Application>Microsoft Office PowerPoint</Application>
  <PresentationFormat>Bredbild</PresentationFormat>
  <Paragraphs>284</Paragraphs>
  <Slides>36</Slides>
  <Notes>0</Notes>
  <HiddenSlides>0</HiddenSlides>
  <MMClips>0</MMClips>
  <ScaleCrop>false</ScaleCrop>
  <HeadingPairs>
    <vt:vector size="6" baseType="variant">
      <vt:variant>
        <vt:lpstr>Använt teckensnitt</vt:lpstr>
      </vt:variant>
      <vt:variant>
        <vt:i4>5</vt:i4>
      </vt:variant>
      <vt:variant>
        <vt:lpstr>Tema</vt:lpstr>
      </vt:variant>
      <vt:variant>
        <vt:i4>4</vt:i4>
      </vt:variant>
      <vt:variant>
        <vt:lpstr>Bildrubriker</vt:lpstr>
      </vt:variant>
      <vt:variant>
        <vt:i4>36</vt:i4>
      </vt:variant>
    </vt:vector>
  </HeadingPairs>
  <TitlesOfParts>
    <vt:vector size="45" baseType="lpstr">
      <vt:lpstr>Aptos</vt:lpstr>
      <vt:lpstr>Arial</vt:lpstr>
      <vt:lpstr>Franklin Gothic Book</vt:lpstr>
      <vt:lpstr>Georgia</vt:lpstr>
      <vt:lpstr>Source Sans Pro</vt:lpstr>
      <vt:lpstr>Varuförsörjningen blå</vt:lpstr>
      <vt:lpstr>Varuförsörjningen grön</vt:lpstr>
      <vt:lpstr>Varuförsörjningen aprikos</vt:lpstr>
      <vt:lpstr>Varuförsörjningen purpur</vt:lpstr>
      <vt:lpstr>Informationsmöte 25/2 2026</vt:lpstr>
      <vt:lpstr>Agenda informationsmöte </vt:lpstr>
      <vt:lpstr>Delta i upphandling – Undertrycksbehandling</vt:lpstr>
      <vt:lpstr>Delta i upphandling – Urologiska förbrukningsvaror</vt:lpstr>
      <vt:lpstr>Delta i upphandling – Inkontinensmaterial förbrukningsvaror</vt:lpstr>
      <vt:lpstr>Delta i upphandling – Antitrombosstrumpor och kompressionsmaterial</vt:lpstr>
      <vt:lpstr>Delta i upphandling</vt:lpstr>
      <vt:lpstr>Avtalsstart Anestesi- och intensivvårdsmaterial</vt:lpstr>
      <vt:lpstr>Avtalsstart Anestesi- och intensivvårdsmaterial</vt:lpstr>
      <vt:lpstr>Avtalsstart Anestesi- och intensivvårdsmaterial</vt:lpstr>
      <vt:lpstr>Avtalsstart Anestesi- och intensivvårdsmaterial</vt:lpstr>
      <vt:lpstr>Avtalsstart Förbandsmaterial</vt:lpstr>
      <vt:lpstr>Avtalsstart Förbandsmaterial</vt:lpstr>
      <vt:lpstr>Avtalsstart Förbandsmaterial</vt:lpstr>
      <vt:lpstr>Nya avtal – nytt PIM-system</vt:lpstr>
      <vt:lpstr>PowerPoint-presentation</vt:lpstr>
      <vt:lpstr>Förbättringar på hemsidan</vt:lpstr>
      <vt:lpstr>B Braun och 3-lagersprincipen</vt:lpstr>
      <vt:lpstr>ICU Medical lämnar marknaden som försäljare</vt:lpstr>
      <vt:lpstr>Flertalet avtalsöverlåtelser med start 2026-03-01</vt:lpstr>
      <vt:lpstr>Allmän information – Beställning av varor</vt:lpstr>
      <vt:lpstr>Allmän information – Sökning av inaktiva produkter</vt:lpstr>
      <vt:lpstr>Allmän information – Sökning av inaktiva produkter</vt:lpstr>
      <vt:lpstr>Allmän information – Almanackor </vt:lpstr>
      <vt:lpstr>Artikelinformation</vt:lpstr>
      <vt:lpstr>Orka reklamera!</vt:lpstr>
      <vt:lpstr>Varför reklamera?</vt:lpstr>
      <vt:lpstr>Hur reklamerar jag?</vt:lpstr>
      <vt:lpstr>Hur reklamerar jag?</vt:lpstr>
      <vt:lpstr>Kom ihåg!</vt:lpstr>
      <vt:lpstr>Vad gör jag med den reklamerade artikeln?</vt:lpstr>
      <vt:lpstr>Synpunkter</vt:lpstr>
      <vt:lpstr>Hur skriver jag en synpunkt?</vt:lpstr>
      <vt:lpstr>Nästa möte 25/3 kl.14</vt:lpstr>
      <vt:lpstr>Frågor?</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Angelica Olofsson Fernandez</dc:creator>
  <cp:lastModifiedBy>Angelica Olofsson Fernandez</cp:lastModifiedBy>
  <cp:revision>1</cp:revision>
  <dcterms:created xsi:type="dcterms:W3CDTF">2025-10-20T06:32:44Z</dcterms:created>
  <dcterms:modified xsi:type="dcterms:W3CDTF">2026-02-25T13:37:52Z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0x010100C2B268A37EAAB64296BB11533CC973A4</vt:lpwstr>
  </property>
  <property fmtid="{D5CDD505-2E9C-101B-9397-08002B2CF9AE}" pid="3" name="MediaServiceImageTags">
    <vt:lpwstr/>
  </property>
</Properties>
</file>