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handoutMasterIdLst>
    <p:handoutMasterId r:id="rId33"/>
  </p:handoutMasterIdLst>
  <p:sldIdLst>
    <p:sldId id="546" r:id="rId6"/>
    <p:sldId id="583" r:id="rId7"/>
    <p:sldId id="563" r:id="rId8"/>
    <p:sldId id="635" r:id="rId9"/>
    <p:sldId id="663" r:id="rId10"/>
    <p:sldId id="655" r:id="rId11"/>
    <p:sldId id="666" r:id="rId12"/>
    <p:sldId id="667" r:id="rId13"/>
    <p:sldId id="652" r:id="rId14"/>
    <p:sldId id="653" r:id="rId15"/>
    <p:sldId id="664" r:id="rId16"/>
    <p:sldId id="661" r:id="rId17"/>
    <p:sldId id="665" r:id="rId18"/>
    <p:sldId id="658" r:id="rId19"/>
    <p:sldId id="591" r:id="rId20"/>
    <p:sldId id="592" r:id="rId21"/>
    <p:sldId id="588" r:id="rId22"/>
    <p:sldId id="577" r:id="rId23"/>
    <p:sldId id="595" r:id="rId24"/>
    <p:sldId id="587" r:id="rId25"/>
    <p:sldId id="593" r:id="rId26"/>
    <p:sldId id="589" r:id="rId27"/>
    <p:sldId id="596" r:id="rId28"/>
    <p:sldId id="594" r:id="rId29"/>
    <p:sldId id="585" r:id="rId30"/>
    <p:sldId id="597" r:id="rId3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mann, Birgitta" initials="HB" lastIdx="2" clrIdx="0">
    <p:extLst>
      <p:ext uri="{19B8F6BF-5375-455C-9EA6-DF929625EA0E}">
        <p15:presenceInfo xmlns:p15="http://schemas.microsoft.com/office/powerpoint/2012/main" userId="S::Birgitta.Heimann@regionsormland.se::6351a5eb-fcbf-4505-80d8-830e30ba5c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762EE-AD2A-429F-8D83-58C23C89514F}" v="52" dt="2025-05-28T11:16:14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Olofsson Fernandez" userId="ce698ed2-e0d9-447d-9759-99f79b696a68" providerId="ADAL" clId="{EEB50452-BFDE-4BBC-9138-C0BE7091FBEF}"/>
    <pc:docChg chg="custSel delSld modSld">
      <pc:chgData name="Angelica Olofsson Fernandez" userId="ce698ed2-e0d9-447d-9759-99f79b696a68" providerId="ADAL" clId="{EEB50452-BFDE-4BBC-9138-C0BE7091FBEF}" dt="2024-09-09T08:47:08.528" v="209" actId="478"/>
      <pc:docMkLst>
        <pc:docMk/>
      </pc:docMkLst>
      <pc:sldChg chg="addSp modSp mod">
        <pc:chgData name="Angelica Olofsson Fernandez" userId="ce698ed2-e0d9-447d-9759-99f79b696a68" providerId="ADAL" clId="{EEB50452-BFDE-4BBC-9138-C0BE7091FBEF}" dt="2024-09-09T08:44:47.785" v="136" actId="6549"/>
        <pc:sldMkLst>
          <pc:docMk/>
          <pc:sldMk cId="1866398452" sldId="268"/>
        </pc:sldMkLst>
      </pc:sldChg>
      <pc:sldChg chg="addSp modSp mod">
        <pc:chgData name="Angelica Olofsson Fernandez" userId="ce698ed2-e0d9-447d-9759-99f79b696a68" providerId="ADAL" clId="{EEB50452-BFDE-4BBC-9138-C0BE7091FBEF}" dt="2024-09-09T08:42:54.799" v="76" actId="1076"/>
        <pc:sldMkLst>
          <pc:docMk/>
          <pc:sldMk cId="2081952299" sldId="468"/>
        </pc:sldMkLst>
      </pc:sldChg>
      <pc:sldChg chg="addSp modSp mod">
        <pc:chgData name="Angelica Olofsson Fernandez" userId="ce698ed2-e0d9-447d-9759-99f79b696a68" providerId="ADAL" clId="{EEB50452-BFDE-4BBC-9138-C0BE7091FBEF}" dt="2024-09-09T08:44:12.458" v="87" actId="6549"/>
        <pc:sldMkLst>
          <pc:docMk/>
          <pc:sldMk cId="2618597547" sldId="498"/>
        </pc:sldMkLst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686205491" sldId="514"/>
        </pc:sldMkLst>
      </pc:sldChg>
      <pc:sldChg chg="modSp mod">
        <pc:chgData name="Angelica Olofsson Fernandez" userId="ce698ed2-e0d9-447d-9759-99f79b696a68" providerId="ADAL" clId="{EEB50452-BFDE-4BBC-9138-C0BE7091FBEF}" dt="2024-09-09T08:46:03.755" v="140" actId="207"/>
        <pc:sldMkLst>
          <pc:docMk/>
          <pc:sldMk cId="3865865021" sldId="522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1278464692" sldId="523"/>
        </pc:sldMkLst>
      </pc:sldChg>
      <pc:sldChg chg="addSp delSp modSp mod">
        <pc:chgData name="Angelica Olofsson Fernandez" userId="ce698ed2-e0d9-447d-9759-99f79b696a68" providerId="ADAL" clId="{EEB50452-BFDE-4BBC-9138-C0BE7091FBEF}" dt="2024-09-09T08:39:55.395" v="31" actId="27614"/>
        <pc:sldMkLst>
          <pc:docMk/>
          <pc:sldMk cId="947088791" sldId="546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3546098121" sldId="551"/>
        </pc:sldMkLst>
      </pc:sldChg>
      <pc:sldChg chg="addSp delSp modSp mod">
        <pc:chgData name="Angelica Olofsson Fernandez" userId="ce698ed2-e0d9-447d-9759-99f79b696a68" providerId="ADAL" clId="{EEB50452-BFDE-4BBC-9138-C0BE7091FBEF}" dt="2024-09-09T08:40:12.740" v="34" actId="478"/>
        <pc:sldMkLst>
          <pc:docMk/>
          <pc:sldMk cId="1269119800" sldId="563"/>
        </pc:sldMkLst>
      </pc:sldChg>
      <pc:sldChg chg="modSp">
        <pc:chgData name="Angelica Olofsson Fernandez" userId="ce698ed2-e0d9-447d-9759-99f79b696a68" providerId="ADAL" clId="{EEB50452-BFDE-4BBC-9138-C0BE7091FBEF}" dt="2024-09-09T08:40:56.645" v="62" actId="20577"/>
        <pc:sldMkLst>
          <pc:docMk/>
          <pc:sldMk cId="3227669839" sldId="564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23587245" sldId="567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305114765" sldId="568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066878958" sldId="569"/>
        </pc:sldMkLst>
      </pc:sldChg>
      <pc:sldChg chg="addSp modSp mod">
        <pc:chgData name="Angelica Olofsson Fernandez" userId="ce698ed2-e0d9-447d-9759-99f79b696a68" providerId="ADAL" clId="{EEB50452-BFDE-4BBC-9138-C0BE7091FBEF}" dt="2024-09-09T08:43:47.061" v="82" actId="20577"/>
        <pc:sldMkLst>
          <pc:docMk/>
          <pc:sldMk cId="923377013" sldId="571"/>
        </pc:sldMkLst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1337764186" sldId="572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104834978" sldId="573"/>
        </pc:sldMkLst>
      </pc:sldChg>
      <pc:sldChg chg="addSp modSp mod">
        <pc:chgData name="Angelica Olofsson Fernandez" userId="ce698ed2-e0d9-447d-9759-99f79b696a68" providerId="ADAL" clId="{EEB50452-BFDE-4BBC-9138-C0BE7091FBEF}" dt="2024-09-09T08:45:25.545" v="138" actId="20577"/>
        <pc:sldMkLst>
          <pc:docMk/>
          <pc:sldMk cId="265547988" sldId="574"/>
        </pc:sldMkLst>
      </pc:sldChg>
      <pc:sldChg chg="addSp delSp modSp mod">
        <pc:chgData name="Angelica Olofsson Fernandez" userId="ce698ed2-e0d9-447d-9759-99f79b696a68" providerId="ADAL" clId="{EEB50452-BFDE-4BBC-9138-C0BE7091FBEF}" dt="2024-09-09T08:44:04.911" v="86" actId="1076"/>
        <pc:sldMkLst>
          <pc:docMk/>
          <pc:sldMk cId="1546788662" sldId="577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283034305" sldId="581"/>
        </pc:sldMkLst>
      </pc:sldChg>
      <pc:sldChg chg="addSp delSp modSp mod">
        <pc:chgData name="Angelica Olofsson Fernandez" userId="ce698ed2-e0d9-447d-9759-99f79b696a68" providerId="ADAL" clId="{EEB50452-BFDE-4BBC-9138-C0BE7091FBEF}" dt="2024-09-09T08:40:29.669" v="36" actId="478"/>
        <pc:sldMkLst>
          <pc:docMk/>
          <pc:sldMk cId="2905007782" sldId="583"/>
        </pc:sldMkLst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3893096752" sldId="584"/>
        </pc:sldMkLst>
      </pc:sldChg>
      <pc:sldChg chg="addSp delSp modSp mod">
        <pc:chgData name="Angelica Olofsson Fernandez" userId="ce698ed2-e0d9-447d-9759-99f79b696a68" providerId="ADAL" clId="{EEB50452-BFDE-4BBC-9138-C0BE7091FBEF}" dt="2024-09-09T08:47:08.528" v="209" actId="478"/>
        <pc:sldMkLst>
          <pc:docMk/>
          <pc:sldMk cId="168817167" sldId="585"/>
        </pc:sldMkLst>
      </pc:sldChg>
      <pc:sldChg chg="addSp del mod">
        <pc:chgData name="Angelica Olofsson Fernandez" userId="ce698ed2-e0d9-447d-9759-99f79b696a68" providerId="ADAL" clId="{EEB50452-BFDE-4BBC-9138-C0BE7091FBEF}" dt="2024-09-09T08:43:11.836" v="78" actId="47"/>
        <pc:sldMkLst>
          <pc:docMk/>
          <pc:sldMk cId="1358352095" sldId="586"/>
        </pc:sldMkLst>
      </pc:sldChg>
    </pc:docChg>
  </pc:docChgLst>
  <pc:docChgLst>
    <pc:chgData name="Ida Fagrell" userId="91b071c6-c225-4050-bdb5-475c1e8b5cf9" providerId="ADAL" clId="{0F3B484F-6F4B-4172-BF6F-0C5E5BA64664}"/>
    <pc:docChg chg="modSld">
      <pc:chgData name="Ida Fagrell" userId="91b071c6-c225-4050-bdb5-475c1e8b5cf9" providerId="ADAL" clId="{0F3B484F-6F4B-4172-BF6F-0C5E5BA64664}" dt="2024-10-10T14:58:51.002" v="1" actId="1076"/>
      <pc:docMkLst>
        <pc:docMk/>
      </pc:docMkLst>
      <pc:sldChg chg="addSp modSp">
        <pc:chgData name="Ida Fagrell" userId="91b071c6-c225-4050-bdb5-475c1e8b5cf9" providerId="ADAL" clId="{0F3B484F-6F4B-4172-BF6F-0C5E5BA64664}" dt="2024-10-10T14:58:51.002" v="1" actId="1076"/>
        <pc:sldMkLst>
          <pc:docMk/>
          <pc:sldMk cId="1546788662" sldId="577"/>
        </pc:sldMkLst>
      </pc:sldChg>
    </pc:docChg>
  </pc:docChgLst>
  <pc:docChgLst>
    <pc:chgData name="Emma Cedervall" userId="0a49c7c0-099b-4c6f-88fe-89b2f1dcccce" providerId="ADAL" clId="{353C1D84-78F5-465C-B8CF-DC00AEFD9118}"/>
    <pc:docChg chg="undo custSel addSld delSld modSld">
      <pc:chgData name="Emma Cedervall" userId="0a49c7c0-099b-4c6f-88fe-89b2f1dcccce" providerId="ADAL" clId="{353C1D84-78F5-465C-B8CF-DC00AEFD9118}" dt="2025-01-21T11:53:30.397" v="328"/>
      <pc:docMkLst>
        <pc:docMk/>
      </pc:docMkLst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1866398452" sldId="268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2081952299" sldId="468"/>
        </pc:sldMkLst>
      </pc:sldChg>
      <pc:sldChg chg="addSp delSp modSp mod">
        <pc:chgData name="Emma Cedervall" userId="0a49c7c0-099b-4c6f-88fe-89b2f1dcccce" providerId="ADAL" clId="{353C1D84-78F5-465C-B8CF-DC00AEFD9118}" dt="2025-01-21T11:53:30.397" v="328"/>
        <pc:sldMkLst>
          <pc:docMk/>
          <pc:sldMk cId="2618597547" sldId="498"/>
        </pc:sldMkLst>
        <pc:spChg chg="mod">
          <ac:chgData name="Emma Cedervall" userId="0a49c7c0-099b-4c6f-88fe-89b2f1dcccce" providerId="ADAL" clId="{353C1D84-78F5-465C-B8CF-DC00AEFD9118}" dt="2025-01-21T11:53:22.528" v="323" actId="20577"/>
          <ac:spMkLst>
            <pc:docMk/>
            <pc:sldMk cId="2618597547" sldId="498"/>
            <ac:spMk id="2" creationId="{8D90EC0A-C99D-459A-AC6F-B41FF3632229}"/>
          </ac:spMkLst>
        </pc:spChg>
        <pc:spChg chg="mod">
          <ac:chgData name="Emma Cedervall" userId="0a49c7c0-099b-4c6f-88fe-89b2f1dcccce" providerId="ADAL" clId="{353C1D84-78F5-465C-B8CF-DC00AEFD9118}" dt="2025-01-21T11:53:29.999" v="326" actId="6549"/>
          <ac:spMkLst>
            <pc:docMk/>
            <pc:sldMk cId="2618597547" sldId="498"/>
            <ac:spMk id="3" creationId="{99D2399E-559E-4527-951B-0B591135CEC5}"/>
          </ac:spMkLst>
        </pc:spChg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947088791" sldId="546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1269119800" sldId="563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3227669839" sldId="564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745051221" sldId="566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923377013" sldId="571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265547988" sldId="574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1546788662" sldId="577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2905007782" sldId="583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168817167" sldId="585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476286558" sldId="586"/>
        </pc:sldMkLst>
      </pc:sldChg>
    </pc:docChg>
  </pc:docChgLst>
  <pc:docChgLst>
    <pc:chgData name="Torbjörn K Karlsson" userId="a764ad3f-09bd-49d9-aa26-7b34bfea09bc" providerId="ADAL" clId="{4B835531-E096-4F0C-A97D-07B818058F4E}"/>
    <pc:docChg chg="modSld">
      <pc:chgData name="Torbjörn K Karlsson" userId="a764ad3f-09bd-49d9-aa26-7b34bfea09bc" providerId="ADAL" clId="{4B835531-E096-4F0C-A97D-07B818058F4E}" dt="2024-10-11T12:33:46.065" v="56" actId="478"/>
      <pc:docMkLst>
        <pc:docMk/>
      </pc:docMkLst>
      <pc:sldChg chg="modSp">
        <pc:chgData name="Torbjörn K Karlsson" userId="a764ad3f-09bd-49d9-aa26-7b34bfea09bc" providerId="ADAL" clId="{4B835531-E096-4F0C-A97D-07B818058F4E}" dt="2024-10-11T12:33:26.019" v="54" actId="20577"/>
        <pc:sldMkLst>
          <pc:docMk/>
          <pc:sldMk cId="3227669839" sldId="564"/>
        </pc:sldMkLst>
      </pc:sldChg>
      <pc:sldChg chg="modSp">
        <pc:chgData name="Torbjörn K Karlsson" userId="a764ad3f-09bd-49d9-aa26-7b34bfea09bc" providerId="ADAL" clId="{4B835531-E096-4F0C-A97D-07B818058F4E}" dt="2024-10-11T12:33:46.065" v="56" actId="478"/>
        <pc:sldMkLst>
          <pc:docMk/>
          <pc:sldMk cId="745051221" sldId="566"/>
        </pc:sldMkLst>
      </pc:sldChg>
    </pc:docChg>
  </pc:docChgLst>
  <pc:docChgLst>
    <pc:chgData name="Katarina B Wallin" userId="74408874-5295-4a28-94b9-95280decbf1a" providerId="ADAL" clId="{15FB1CFC-11D5-4196-AB37-5D8E5F3E562E}"/>
    <pc:docChg chg="modSld">
      <pc:chgData name="Katarina B Wallin" userId="74408874-5295-4a28-94b9-95280decbf1a" providerId="ADAL" clId="{15FB1CFC-11D5-4196-AB37-5D8E5F3E562E}" dt="2024-10-15T11:34:02.172" v="1" actId="20577"/>
      <pc:docMkLst>
        <pc:docMk/>
      </pc:docMkLst>
      <pc:sldChg chg="modSp">
        <pc:chgData name="Katarina B Wallin" userId="74408874-5295-4a28-94b9-95280decbf1a" providerId="ADAL" clId="{15FB1CFC-11D5-4196-AB37-5D8E5F3E562E}" dt="2024-10-15T11:34:02.172" v="1" actId="20577"/>
        <pc:sldMkLst>
          <pc:docMk/>
          <pc:sldMk cId="3227669839" sldId="564"/>
        </pc:sldMkLst>
      </pc:sldChg>
    </pc:docChg>
  </pc:docChgLst>
  <pc:docChgLst>
    <pc:chgData name="Christina I Gustafsson" userId="5b288d5d-773a-48e6-be82-aa36c0b5d29e" providerId="ADAL" clId="{D3BE2D02-7630-4859-8CD8-3014CB983117}"/>
    <pc:docChg chg="custSel addSld delSld modSld">
      <pc:chgData name="Christina I Gustafsson" userId="5b288d5d-773a-48e6-be82-aa36c0b5d29e" providerId="ADAL" clId="{D3BE2D02-7630-4859-8CD8-3014CB983117}" dt="2024-11-15T12:40:14.897" v="484" actId="2696"/>
      <pc:docMkLst>
        <pc:docMk/>
      </pc:docMkLst>
      <pc:sldChg chg="modSp mod">
        <pc:chgData name="Christina I Gustafsson" userId="5b288d5d-773a-48e6-be82-aa36c0b5d29e" providerId="ADAL" clId="{D3BE2D02-7630-4859-8CD8-3014CB983117}" dt="2024-11-15T12:38:57.831" v="422" actId="20577"/>
        <pc:sldMkLst>
          <pc:docMk/>
          <pc:sldMk cId="1866398452" sldId="268"/>
        </pc:sldMkLst>
      </pc:sldChg>
      <pc:sldChg chg="modSp add del mod">
        <pc:chgData name="Christina I Gustafsson" userId="5b288d5d-773a-48e6-be82-aa36c0b5d29e" providerId="ADAL" clId="{D3BE2D02-7630-4859-8CD8-3014CB983117}" dt="2024-11-15T12:40:14.897" v="484" actId="2696"/>
        <pc:sldMkLst>
          <pc:docMk/>
          <pc:sldMk cId="2540832034" sldId="587"/>
        </pc:sldMkLst>
      </pc:sldChg>
    </pc:docChg>
  </pc:docChgLst>
  <pc:docChgLst>
    <pc:chgData name="Angelica Olofsson Fernandez" userId="ce698ed2-e0d9-447d-9759-99f79b696a68" providerId="ADAL" clId="{01B762EE-AD2A-429F-8D83-58C23C89514F}"/>
    <pc:docChg chg="undo custSel addSld delSld modSld sldOrd modMainMaster">
      <pc:chgData name="Angelica Olofsson Fernandez" userId="ce698ed2-e0d9-447d-9759-99f79b696a68" providerId="ADAL" clId="{01B762EE-AD2A-429F-8D83-58C23C89514F}" dt="2025-05-28T11:46:53.458" v="2046" actId="1076"/>
      <pc:docMkLst>
        <pc:docMk/>
      </pc:docMkLst>
      <pc:sldChg chg="add del">
        <pc:chgData name="Angelica Olofsson Fernandez" userId="ce698ed2-e0d9-447d-9759-99f79b696a68" providerId="ADAL" clId="{01B762EE-AD2A-429F-8D83-58C23C89514F}" dt="2025-05-28T11:15:14.457" v="1877" actId="47"/>
        <pc:sldMkLst>
          <pc:docMk/>
          <pc:sldMk cId="152742941" sldId="258"/>
        </pc:sldMkLst>
      </pc:sldChg>
      <pc:sldChg chg="addSp modSp del mod modTransition setBg modAnim">
        <pc:chgData name="Angelica Olofsson Fernandez" userId="ce698ed2-e0d9-447d-9759-99f79b696a68" providerId="ADAL" clId="{01B762EE-AD2A-429F-8D83-58C23C89514F}" dt="2025-05-28T09:37:09.151" v="1776" actId="47"/>
        <pc:sldMkLst>
          <pc:docMk/>
          <pc:sldMk cId="1866398452" sldId="268"/>
        </pc:sldMkLst>
        <pc:spChg chg="mod">
          <ac:chgData name="Angelica Olofsson Fernandez" userId="ce698ed2-e0d9-447d-9759-99f79b696a68" providerId="ADAL" clId="{01B762EE-AD2A-429F-8D83-58C23C89514F}" dt="2025-05-23T07:27:58.117" v="332" actId="1076"/>
          <ac:spMkLst>
            <pc:docMk/>
            <pc:sldMk cId="1866398452" sldId="268"/>
            <ac:spMk id="11" creationId="{355E7A77-7FF3-EBCB-7BCB-B17AB9E47044}"/>
          </ac:spMkLst>
        </pc:spChg>
        <pc:picChg chg="ord">
          <ac:chgData name="Angelica Olofsson Fernandez" userId="ce698ed2-e0d9-447d-9759-99f79b696a68" providerId="ADAL" clId="{01B762EE-AD2A-429F-8D83-58C23C89514F}" dt="2025-05-23T07:28:09.786" v="335" actId="166"/>
          <ac:picMkLst>
            <pc:docMk/>
            <pc:sldMk cId="1866398452" sldId="268"/>
            <ac:picMk id="3" creationId="{413B5D82-4FB8-332D-B209-3FE5B71046E9}"/>
          </ac:picMkLst>
        </pc:picChg>
        <pc:picChg chg="add mod">
          <ac:chgData name="Angelica Olofsson Fernandez" userId="ce698ed2-e0d9-447d-9759-99f79b696a68" providerId="ADAL" clId="{01B762EE-AD2A-429F-8D83-58C23C89514F}" dt="2025-05-23T07:28:05.776" v="334" actId="1076"/>
          <ac:picMkLst>
            <pc:docMk/>
            <pc:sldMk cId="1866398452" sldId="268"/>
            <ac:picMk id="5" creationId="{262F81A8-503A-8741-A93D-3BA8CB61CF66}"/>
          </ac:picMkLst>
        </pc:picChg>
      </pc:sldChg>
      <pc:sldChg chg="del setBg">
        <pc:chgData name="Angelica Olofsson Fernandez" userId="ce698ed2-e0d9-447d-9759-99f79b696a68" providerId="ADAL" clId="{01B762EE-AD2A-429F-8D83-58C23C89514F}" dt="2025-05-26T13:31:57.372" v="1312" actId="47"/>
        <pc:sldMkLst>
          <pc:docMk/>
          <pc:sldMk cId="2081952299" sldId="468"/>
        </pc:sldMkLst>
      </pc:sldChg>
      <pc:sldChg chg="del setBg">
        <pc:chgData name="Angelica Olofsson Fernandez" userId="ce698ed2-e0d9-447d-9759-99f79b696a68" providerId="ADAL" clId="{01B762EE-AD2A-429F-8D83-58C23C89514F}" dt="2025-05-26T13:31:40.395" v="1309" actId="47"/>
        <pc:sldMkLst>
          <pc:docMk/>
          <pc:sldMk cId="2618597547" sldId="498"/>
        </pc:sldMkLst>
      </pc:sldChg>
      <pc:sldChg chg="addSp delSp modSp mod modTransition setBg modClrScheme chgLayout">
        <pc:chgData name="Angelica Olofsson Fernandez" userId="ce698ed2-e0d9-447d-9759-99f79b696a68" providerId="ADAL" clId="{01B762EE-AD2A-429F-8D83-58C23C89514F}" dt="2025-05-28T09:32:48.929" v="1746"/>
        <pc:sldMkLst>
          <pc:docMk/>
          <pc:sldMk cId="947088791" sldId="546"/>
        </pc:sldMkLst>
        <pc:spChg chg="mod">
          <ac:chgData name="Angelica Olofsson Fernandez" userId="ce698ed2-e0d9-447d-9759-99f79b696a68" providerId="ADAL" clId="{01B762EE-AD2A-429F-8D83-58C23C89514F}" dt="2025-05-23T07:26:15.492" v="320" actId="26606"/>
          <ac:spMkLst>
            <pc:docMk/>
            <pc:sldMk cId="947088791" sldId="546"/>
            <ac:spMk id="2" creationId="{EA6DCDD3-B648-548C-9942-553FFCBF362F}"/>
          </ac:spMkLst>
        </pc:spChg>
        <pc:spChg chg="add del mod">
          <ac:chgData name="Angelica Olofsson Fernandez" userId="ce698ed2-e0d9-447d-9759-99f79b696a68" providerId="ADAL" clId="{01B762EE-AD2A-429F-8D83-58C23C89514F}" dt="2025-05-23T07:25:43.082" v="304"/>
          <ac:spMkLst>
            <pc:docMk/>
            <pc:sldMk cId="947088791" sldId="546"/>
            <ac:spMk id="4" creationId="{60D970A1-24FD-A8D0-26B4-BCA62031C58C}"/>
          </ac:spMkLst>
        </pc:spChg>
        <pc:spChg chg="add del mod">
          <ac:chgData name="Angelica Olofsson Fernandez" userId="ce698ed2-e0d9-447d-9759-99f79b696a68" providerId="ADAL" clId="{01B762EE-AD2A-429F-8D83-58C23C89514F}" dt="2025-05-23T07:26:13.220" v="318" actId="26606"/>
          <ac:spMkLst>
            <pc:docMk/>
            <pc:sldMk cId="947088791" sldId="546"/>
            <ac:spMk id="10" creationId="{C43E8DC8-B8B2-BBA2-5280-916339221ED0}"/>
          </ac:spMkLst>
        </pc:spChg>
        <pc:spChg chg="add del mod">
          <ac:chgData name="Angelica Olofsson Fernandez" userId="ce698ed2-e0d9-447d-9759-99f79b696a68" providerId="ADAL" clId="{01B762EE-AD2A-429F-8D83-58C23C89514F}" dt="2025-05-23T07:26:15.492" v="320" actId="26606"/>
          <ac:spMkLst>
            <pc:docMk/>
            <pc:sldMk cId="947088791" sldId="546"/>
            <ac:spMk id="12" creationId="{DC8842AE-BF34-35AD-A77D-38A8EC8D00C1}"/>
          </ac:spMkLst>
        </pc:spChg>
        <pc:grpChg chg="del">
          <ac:chgData name="Angelica Olofsson Fernandez" userId="ce698ed2-e0d9-447d-9759-99f79b696a68" providerId="ADAL" clId="{01B762EE-AD2A-429F-8D83-58C23C89514F}" dt="2025-05-23T07:25:53.978" v="306" actId="26606"/>
          <ac:grpSpMkLst>
            <pc:docMk/>
            <pc:sldMk cId="947088791" sldId="546"/>
            <ac:grpSpMk id="45" creationId="{780C4553-5AA5-ABAD-A86E-A9DB53A55466}"/>
          </ac:grpSpMkLst>
        </pc:grpChg>
        <pc:picChg chg="add mod">
          <ac:chgData name="Angelica Olofsson Fernandez" userId="ce698ed2-e0d9-447d-9759-99f79b696a68" providerId="ADAL" clId="{01B762EE-AD2A-429F-8D83-58C23C89514F}" dt="2025-05-23T07:26:15.492" v="320" actId="26606"/>
          <ac:picMkLst>
            <pc:docMk/>
            <pc:sldMk cId="947088791" sldId="546"/>
            <ac:picMk id="5" creationId="{4B7D7716-1B01-4CE3-7EA2-4867AEF9058F}"/>
          </ac:picMkLst>
        </pc:picChg>
        <pc:picChg chg="del">
          <ac:chgData name="Angelica Olofsson Fernandez" userId="ce698ed2-e0d9-447d-9759-99f79b696a68" providerId="ADAL" clId="{01B762EE-AD2A-429F-8D83-58C23C89514F}" dt="2025-05-23T07:25:35.952" v="303" actId="478"/>
          <ac:picMkLst>
            <pc:docMk/>
            <pc:sldMk cId="947088791" sldId="546"/>
            <ac:picMk id="8" creationId="{28769FA1-A24E-EEE3-0117-D3AA3DDDABB2}"/>
          </ac:picMkLst>
        </pc:picChg>
      </pc:sldChg>
      <pc:sldChg chg="addSp modSp add del mod modTransition modClrScheme chgLayout">
        <pc:chgData name="Angelica Olofsson Fernandez" userId="ce698ed2-e0d9-447d-9759-99f79b696a68" providerId="ADAL" clId="{01B762EE-AD2A-429F-8D83-58C23C89514F}" dt="2025-05-28T11:15:10.140" v="1876" actId="47"/>
        <pc:sldMkLst>
          <pc:docMk/>
          <pc:sldMk cId="1269119800" sldId="563"/>
        </pc:sldMkLst>
        <pc:spChg chg="mod">
          <ac:chgData name="Angelica Olofsson Fernandez" userId="ce698ed2-e0d9-447d-9759-99f79b696a68" providerId="ADAL" clId="{01B762EE-AD2A-429F-8D83-58C23C89514F}" dt="2025-05-23T07:17:49.156" v="227" actId="26606"/>
          <ac:spMkLst>
            <pc:docMk/>
            <pc:sldMk cId="1269119800" sldId="563"/>
            <ac:spMk id="2" creationId="{75532F13-0787-A1FD-48FF-8A1A888EC3DC}"/>
          </ac:spMkLst>
        </pc:spChg>
        <pc:spChg chg="mod">
          <ac:chgData name="Angelica Olofsson Fernandez" userId="ce698ed2-e0d9-447d-9759-99f79b696a68" providerId="ADAL" clId="{01B762EE-AD2A-429F-8D83-58C23C89514F}" dt="2025-05-28T05:30:18.770" v="1725" actId="20577"/>
          <ac:spMkLst>
            <pc:docMk/>
            <pc:sldMk cId="1269119800" sldId="563"/>
            <ac:spMk id="4" creationId="{E77150C2-6341-4A77-9854-E95AB5626C19}"/>
          </ac:spMkLst>
        </pc:spChg>
        <pc:picChg chg="add mod">
          <ac:chgData name="Angelica Olofsson Fernandez" userId="ce698ed2-e0d9-447d-9759-99f79b696a68" providerId="ADAL" clId="{01B762EE-AD2A-429F-8D83-58C23C89514F}" dt="2025-05-23T07:17:49.156" v="227" actId="26606"/>
          <ac:picMkLst>
            <pc:docMk/>
            <pc:sldMk cId="1269119800" sldId="563"/>
            <ac:picMk id="5" creationId="{A8F70D7F-A0DA-F070-FB3B-6E75ACB65DC5}"/>
          </ac:picMkLst>
        </pc:picChg>
      </pc:sldChg>
      <pc:sldChg chg="del">
        <pc:chgData name="Angelica Olofsson Fernandez" userId="ce698ed2-e0d9-447d-9759-99f79b696a68" providerId="ADAL" clId="{01B762EE-AD2A-429F-8D83-58C23C89514F}" dt="2025-05-26T13:31:28.188" v="1307" actId="47"/>
        <pc:sldMkLst>
          <pc:docMk/>
          <pc:sldMk cId="3227669839" sldId="564"/>
        </pc:sldMkLst>
      </pc:sldChg>
      <pc:sldChg chg="del">
        <pc:chgData name="Angelica Olofsson Fernandez" userId="ce698ed2-e0d9-447d-9759-99f79b696a68" providerId="ADAL" clId="{01B762EE-AD2A-429F-8D83-58C23C89514F}" dt="2025-05-26T13:31:32.249" v="1308" actId="47"/>
        <pc:sldMkLst>
          <pc:docMk/>
          <pc:sldMk cId="745051221" sldId="566"/>
        </pc:sldMkLst>
      </pc:sldChg>
      <pc:sldChg chg="del">
        <pc:chgData name="Angelica Olofsson Fernandez" userId="ce698ed2-e0d9-447d-9759-99f79b696a68" providerId="ADAL" clId="{01B762EE-AD2A-429F-8D83-58C23C89514F}" dt="2025-05-23T07:14:14.296" v="85" actId="2696"/>
        <pc:sldMkLst>
          <pc:docMk/>
          <pc:sldMk cId="923377013" sldId="571"/>
        </pc:sldMkLst>
      </pc:sldChg>
      <pc:sldChg chg="del setBg">
        <pc:chgData name="Angelica Olofsson Fernandez" userId="ce698ed2-e0d9-447d-9759-99f79b696a68" providerId="ADAL" clId="{01B762EE-AD2A-429F-8D83-58C23C89514F}" dt="2025-05-26T13:31:46.554" v="1310" actId="47"/>
        <pc:sldMkLst>
          <pc:docMk/>
          <pc:sldMk cId="265547988" sldId="574"/>
        </pc:sldMkLst>
      </pc:sldChg>
      <pc:sldChg chg="delSp modSp add del mod modTransition setBg modAnim delDesignElem">
        <pc:chgData name="Angelica Olofsson Fernandez" userId="ce698ed2-e0d9-447d-9759-99f79b696a68" providerId="ADAL" clId="{01B762EE-AD2A-429F-8D83-58C23C89514F}" dt="2025-05-28T09:35:14.243" v="1755"/>
        <pc:sldMkLst>
          <pc:docMk/>
          <pc:sldMk cId="1546788662" sldId="577"/>
        </pc:sldMkLst>
        <pc:spChg chg="mod">
          <ac:chgData name="Angelica Olofsson Fernandez" userId="ce698ed2-e0d9-447d-9759-99f79b696a68" providerId="ADAL" clId="{01B762EE-AD2A-429F-8D83-58C23C89514F}" dt="2025-05-28T09:28:37.080" v="1729" actId="255"/>
          <ac:spMkLst>
            <pc:docMk/>
            <pc:sldMk cId="1546788662" sldId="577"/>
            <ac:spMk id="2" creationId="{8D90EC0A-C99D-459A-AC6F-B41FF3632229}"/>
          </ac:spMkLst>
        </pc:spChg>
        <pc:spChg chg="mod">
          <ac:chgData name="Angelica Olofsson Fernandez" userId="ce698ed2-e0d9-447d-9759-99f79b696a68" providerId="ADAL" clId="{01B762EE-AD2A-429F-8D83-58C23C89514F}" dt="2025-05-28T05:28:01.668" v="1658" actId="12"/>
          <ac:spMkLst>
            <pc:docMk/>
            <pc:sldMk cId="1546788662" sldId="577"/>
            <ac:spMk id="7" creationId="{7D5C8A1E-F63A-9D7E-E7FD-E53A33E11E36}"/>
          </ac:spMkLst>
        </pc:spChg>
        <pc:spChg chg="del">
          <ac:chgData name="Angelica Olofsson Fernandez" userId="ce698ed2-e0d9-447d-9759-99f79b696a68" providerId="ADAL" clId="{01B762EE-AD2A-429F-8D83-58C23C89514F}" dt="2025-05-23T07:14:24.375" v="87"/>
          <ac:spMkLst>
            <pc:docMk/>
            <pc:sldMk cId="1546788662" sldId="577"/>
            <ac:spMk id="46" creationId="{6A8AAC95-3719-4BCD-B710-4160043D9237}"/>
          </ac:spMkLst>
        </pc:spChg>
        <pc:spChg chg="del">
          <ac:chgData name="Angelica Olofsson Fernandez" userId="ce698ed2-e0d9-447d-9759-99f79b696a68" providerId="ADAL" clId="{01B762EE-AD2A-429F-8D83-58C23C89514F}" dt="2025-05-23T07:14:24.375" v="87"/>
          <ac:spMkLst>
            <pc:docMk/>
            <pc:sldMk cId="1546788662" sldId="577"/>
            <ac:spMk id="47" creationId="{73A6D7BA-50E4-42FE-A0E3-FC42B7EC4372}"/>
          </ac:spMkLst>
        </pc:spChg>
        <pc:picChg chg="mod">
          <ac:chgData name="Angelica Olofsson Fernandez" userId="ce698ed2-e0d9-447d-9759-99f79b696a68" providerId="ADAL" clId="{01B762EE-AD2A-429F-8D83-58C23C89514F}" dt="2025-05-23T07:23:02.314" v="285" actId="14100"/>
          <ac:picMkLst>
            <pc:docMk/>
            <pc:sldMk cId="1546788662" sldId="577"/>
            <ac:picMk id="4" creationId="{D6942A19-C1C2-D9FB-116A-37654DEE399A}"/>
          </ac:picMkLst>
        </pc:picChg>
      </pc:sldChg>
      <pc:sldChg chg="addSp delSp modSp mod ord modTransition modClrScheme chgLayout">
        <pc:chgData name="Angelica Olofsson Fernandez" userId="ce698ed2-e0d9-447d-9759-99f79b696a68" providerId="ADAL" clId="{01B762EE-AD2A-429F-8D83-58C23C89514F}" dt="2025-05-28T11:44:40.812" v="2017" actId="20577"/>
        <pc:sldMkLst>
          <pc:docMk/>
          <pc:sldMk cId="2905007782" sldId="583"/>
        </pc:sldMkLst>
        <pc:spChg chg="mod">
          <ac:chgData name="Angelica Olofsson Fernandez" userId="ce698ed2-e0d9-447d-9759-99f79b696a68" providerId="ADAL" clId="{01B762EE-AD2A-429F-8D83-58C23C89514F}" dt="2025-05-27T11:54:42.849" v="1338" actId="26606"/>
          <ac:spMkLst>
            <pc:docMk/>
            <pc:sldMk cId="2905007782" sldId="583"/>
            <ac:spMk id="2" creationId="{75532F13-0787-A1FD-48FF-8A1A888EC3DC}"/>
          </ac:spMkLst>
        </pc:spChg>
        <pc:spChg chg="del">
          <ac:chgData name="Angelica Olofsson Fernandez" userId="ce698ed2-e0d9-447d-9759-99f79b696a68" providerId="ADAL" clId="{01B762EE-AD2A-429F-8D83-58C23C89514F}" dt="2025-05-27T11:54:37.362" v="1336" actId="931"/>
          <ac:spMkLst>
            <pc:docMk/>
            <pc:sldMk cId="2905007782" sldId="583"/>
            <ac:spMk id="4" creationId="{8CECD9B5-E651-ECA4-449C-605DE40B1DCF}"/>
          </ac:spMkLst>
        </pc:spChg>
        <pc:spChg chg="add mod ord">
          <ac:chgData name="Angelica Olofsson Fernandez" userId="ce698ed2-e0d9-447d-9759-99f79b696a68" providerId="ADAL" clId="{01B762EE-AD2A-429F-8D83-58C23C89514F}" dt="2025-05-28T11:44:40.812" v="2017" actId="20577"/>
          <ac:spMkLst>
            <pc:docMk/>
            <pc:sldMk cId="2905007782" sldId="583"/>
            <ac:spMk id="10" creationId="{E6D18D72-7B63-74A3-FFBA-966DEA5EEF31}"/>
          </ac:spMkLst>
        </pc:spChg>
        <pc:picChg chg="add mod">
          <ac:chgData name="Angelica Olofsson Fernandez" userId="ce698ed2-e0d9-447d-9759-99f79b696a68" providerId="ADAL" clId="{01B762EE-AD2A-429F-8D83-58C23C89514F}" dt="2025-05-27T11:56:03.267" v="1438" actId="26606"/>
          <ac:picMkLst>
            <pc:docMk/>
            <pc:sldMk cId="2905007782" sldId="583"/>
            <ac:picMk id="5" creationId="{76355C31-2493-4DE4-8B92-3C409A92DDDF}"/>
          </ac:picMkLst>
        </pc:picChg>
      </pc:sldChg>
      <pc:sldChg chg="addSp delSp modSp mod modTransition setBg modClrScheme chgLayout">
        <pc:chgData name="Angelica Olofsson Fernandez" userId="ce698ed2-e0d9-447d-9759-99f79b696a68" providerId="ADAL" clId="{01B762EE-AD2A-429F-8D83-58C23C89514F}" dt="2025-05-28T11:17:09.213" v="1888" actId="20577"/>
        <pc:sldMkLst>
          <pc:docMk/>
          <pc:sldMk cId="168817167" sldId="585"/>
        </pc:sldMkLst>
        <pc:spChg chg="del mod">
          <ac:chgData name="Angelica Olofsson Fernandez" userId="ce698ed2-e0d9-447d-9759-99f79b696a68" providerId="ADAL" clId="{01B762EE-AD2A-429F-8D83-58C23C89514F}" dt="2025-05-28T10:41:54.444" v="1779" actId="478"/>
          <ac:spMkLst>
            <pc:docMk/>
            <pc:sldMk cId="168817167" sldId="585"/>
            <ac:spMk id="2" creationId="{1CA17FBE-BB6E-8B35-0373-FCB2844B7223}"/>
          </ac:spMkLst>
        </pc:spChg>
        <pc:spChg chg="del">
          <ac:chgData name="Angelica Olofsson Fernandez" userId="ce698ed2-e0d9-447d-9759-99f79b696a68" providerId="ADAL" clId="{01B762EE-AD2A-429F-8D83-58C23C89514F}" dt="2025-05-26T13:32:36.370" v="1319" actId="931"/>
          <ac:spMkLst>
            <pc:docMk/>
            <pc:sldMk cId="168817167" sldId="585"/>
            <ac:spMk id="3" creationId="{05AE3A49-F760-7435-18B7-38FFF8CC3AC4}"/>
          </ac:spMkLst>
        </pc:spChg>
        <pc:spChg chg="add mod">
          <ac:chgData name="Angelica Olofsson Fernandez" userId="ce698ed2-e0d9-447d-9759-99f79b696a68" providerId="ADAL" clId="{01B762EE-AD2A-429F-8D83-58C23C89514F}" dt="2025-05-28T11:16:52.937" v="1886" actId="26606"/>
          <ac:spMkLst>
            <pc:docMk/>
            <pc:sldMk cId="168817167" sldId="585"/>
            <ac:spMk id="4" creationId="{2BCB2164-A111-90D5-D138-76F668E6DC16}"/>
          </ac:spMkLst>
        </pc:spChg>
        <pc:spChg chg="add mod">
          <ac:chgData name="Angelica Olofsson Fernandez" userId="ce698ed2-e0d9-447d-9759-99f79b696a68" providerId="ADAL" clId="{01B762EE-AD2A-429F-8D83-58C23C89514F}" dt="2025-05-28T11:17:09.213" v="1888" actId="20577"/>
          <ac:spMkLst>
            <pc:docMk/>
            <pc:sldMk cId="168817167" sldId="585"/>
            <ac:spMk id="6" creationId="{C14CA63F-55FB-2470-D902-025EACAA907B}"/>
          </ac:spMkLst>
        </pc:spChg>
        <pc:spChg chg="add del mod">
          <ac:chgData name="Angelica Olofsson Fernandez" userId="ce698ed2-e0d9-447d-9759-99f79b696a68" providerId="ADAL" clId="{01B762EE-AD2A-429F-8D83-58C23C89514F}" dt="2025-05-26T13:33:22.103" v="1321" actId="931"/>
          <ac:spMkLst>
            <pc:docMk/>
            <pc:sldMk cId="168817167" sldId="585"/>
            <ac:spMk id="7" creationId="{323C1A24-79E4-47C6-700A-BFF69CB1CF6D}"/>
          </ac:spMkLst>
        </pc:spChg>
        <pc:spChg chg="add del">
          <ac:chgData name="Angelica Olofsson Fernandez" userId="ce698ed2-e0d9-447d-9759-99f79b696a68" providerId="ADAL" clId="{01B762EE-AD2A-429F-8D83-58C23C89514F}" dt="2025-05-28T11:16:24.860" v="1882" actId="26606"/>
          <ac:spMkLst>
            <pc:docMk/>
            <pc:sldMk cId="168817167" sldId="585"/>
            <ac:spMk id="11" creationId="{ECC07320-C2CA-4E29-8481-9D9E143C7788}"/>
          </ac:spMkLst>
        </pc:spChg>
        <pc:spChg chg="add del">
          <ac:chgData name="Angelica Olofsson Fernandez" userId="ce698ed2-e0d9-447d-9759-99f79b696a68" providerId="ADAL" clId="{01B762EE-AD2A-429F-8D83-58C23C89514F}" dt="2025-05-28T11:16:24.860" v="1882" actId="26606"/>
          <ac:spMkLst>
            <pc:docMk/>
            <pc:sldMk cId="168817167" sldId="585"/>
            <ac:spMk id="13" creationId="{178FB36B-5BFE-42CA-BC60-1115E0D95EEC}"/>
          </ac:spMkLst>
        </pc:spChg>
        <pc:spChg chg="add del">
          <ac:chgData name="Angelica Olofsson Fernandez" userId="ce698ed2-e0d9-447d-9759-99f79b696a68" providerId="ADAL" clId="{01B762EE-AD2A-429F-8D83-58C23C89514F}" dt="2025-05-28T11:16:52.937" v="1886" actId="26606"/>
          <ac:spMkLst>
            <pc:docMk/>
            <pc:sldMk cId="168817167" sldId="585"/>
            <ac:spMk id="15" creationId="{C1DD1A8A-57D5-4A81-AD04-532B043C5611}"/>
          </ac:spMkLst>
        </pc:spChg>
        <pc:spChg chg="add del">
          <ac:chgData name="Angelica Olofsson Fernandez" userId="ce698ed2-e0d9-447d-9759-99f79b696a68" providerId="ADAL" clId="{01B762EE-AD2A-429F-8D83-58C23C89514F}" dt="2025-05-28T11:16:52.937" v="1886" actId="26606"/>
          <ac:spMkLst>
            <pc:docMk/>
            <pc:sldMk cId="168817167" sldId="585"/>
            <ac:spMk id="16" creationId="{007891EC-4501-44ED-A8C8-B11B6DB767AB}"/>
          </ac:spMkLst>
        </pc:spChg>
        <pc:spChg chg="add">
          <ac:chgData name="Angelica Olofsson Fernandez" userId="ce698ed2-e0d9-447d-9759-99f79b696a68" providerId="ADAL" clId="{01B762EE-AD2A-429F-8D83-58C23C89514F}" dt="2025-05-28T11:16:52.937" v="1886" actId="26606"/>
          <ac:spMkLst>
            <pc:docMk/>
            <pc:sldMk cId="168817167" sldId="585"/>
            <ac:spMk id="21" creationId="{ECC07320-C2CA-4E29-8481-9D9E143C7788}"/>
          </ac:spMkLst>
        </pc:spChg>
        <pc:spChg chg="add">
          <ac:chgData name="Angelica Olofsson Fernandez" userId="ce698ed2-e0d9-447d-9759-99f79b696a68" providerId="ADAL" clId="{01B762EE-AD2A-429F-8D83-58C23C89514F}" dt="2025-05-28T11:16:52.937" v="1886" actId="26606"/>
          <ac:spMkLst>
            <pc:docMk/>
            <pc:sldMk cId="168817167" sldId="585"/>
            <ac:spMk id="23" creationId="{178FB36B-5BFE-42CA-BC60-1115E0D95EEC}"/>
          </ac:spMkLst>
        </pc:spChg>
        <pc:picChg chg="add mod ord">
          <ac:chgData name="Angelica Olofsson Fernandez" userId="ce698ed2-e0d9-447d-9759-99f79b696a68" providerId="ADAL" clId="{01B762EE-AD2A-429F-8D83-58C23C89514F}" dt="2025-05-28T11:16:52.937" v="1886" actId="26606"/>
          <ac:picMkLst>
            <pc:docMk/>
            <pc:sldMk cId="168817167" sldId="585"/>
            <ac:picMk id="3" creationId="{EA2951C2-44A2-59A3-7723-B90FB8C7D2D7}"/>
          </ac:picMkLst>
        </pc:picChg>
        <pc:picChg chg="add del mod">
          <ac:chgData name="Angelica Olofsson Fernandez" userId="ce698ed2-e0d9-447d-9759-99f79b696a68" providerId="ADAL" clId="{01B762EE-AD2A-429F-8D83-58C23C89514F}" dt="2025-05-26T13:32:42.276" v="1320" actId="478"/>
          <ac:picMkLst>
            <pc:docMk/>
            <pc:sldMk cId="168817167" sldId="585"/>
            <ac:picMk id="5" creationId="{6408A552-9F52-1EAD-AA13-75767497BBFC}"/>
          </ac:picMkLst>
        </pc:picChg>
        <pc:picChg chg="add del mod">
          <ac:chgData name="Angelica Olofsson Fernandez" userId="ce698ed2-e0d9-447d-9759-99f79b696a68" providerId="ADAL" clId="{01B762EE-AD2A-429F-8D83-58C23C89514F}" dt="2025-05-28T10:41:58.728" v="1780" actId="478"/>
          <ac:picMkLst>
            <pc:docMk/>
            <pc:sldMk cId="168817167" sldId="585"/>
            <ac:picMk id="9" creationId="{3DF24CCF-B8B2-AEDD-AB6B-C8536855E6B4}"/>
          </ac:picMkLst>
        </pc:picChg>
      </pc:sldChg>
      <pc:sldChg chg="del setBg">
        <pc:chgData name="Angelica Olofsson Fernandez" userId="ce698ed2-e0d9-447d-9759-99f79b696a68" providerId="ADAL" clId="{01B762EE-AD2A-429F-8D83-58C23C89514F}" dt="2025-05-26T13:31:52.500" v="1311" actId="47"/>
        <pc:sldMkLst>
          <pc:docMk/>
          <pc:sldMk cId="476286558" sldId="586"/>
        </pc:sldMkLst>
      </pc:sldChg>
      <pc:sldChg chg="delSp modSp add mod modTransition setBg modAnim delDesignElem">
        <pc:chgData name="Angelica Olofsson Fernandez" userId="ce698ed2-e0d9-447d-9759-99f79b696a68" providerId="ADAL" clId="{01B762EE-AD2A-429F-8D83-58C23C89514F}" dt="2025-05-28T09:35:23.032" v="1757"/>
        <pc:sldMkLst>
          <pc:docMk/>
          <pc:sldMk cId="693843866" sldId="587"/>
        </pc:sldMkLst>
        <pc:spChg chg="mod">
          <ac:chgData name="Angelica Olofsson Fernandez" userId="ce698ed2-e0d9-447d-9759-99f79b696a68" providerId="ADAL" clId="{01B762EE-AD2A-429F-8D83-58C23C89514F}" dt="2025-05-26T13:19:49.966" v="522" actId="20577"/>
          <ac:spMkLst>
            <pc:docMk/>
            <pc:sldMk cId="693843866" sldId="587"/>
            <ac:spMk id="6" creationId="{9E9B06A5-9D0C-FEE0-913E-BFC77909EEF8}"/>
          </ac:spMkLst>
        </pc:spChg>
        <pc:spChg chg="del">
          <ac:chgData name="Angelica Olofsson Fernandez" userId="ce698ed2-e0d9-447d-9759-99f79b696a68" providerId="ADAL" clId="{01B762EE-AD2A-429F-8D83-58C23C89514F}" dt="2025-05-23T07:10:34.448" v="1"/>
          <ac:spMkLst>
            <pc:docMk/>
            <pc:sldMk cId="693843866" sldId="587"/>
            <ac:spMk id="16" creationId="{2515456E-B1B1-48C1-8164-7E567F5D40D4}"/>
          </ac:spMkLst>
        </pc:spChg>
        <pc:spChg chg="del">
          <ac:chgData name="Angelica Olofsson Fernandez" userId="ce698ed2-e0d9-447d-9759-99f79b696a68" providerId="ADAL" clId="{01B762EE-AD2A-429F-8D83-58C23C89514F}" dt="2025-05-23T07:10:34.448" v="1"/>
          <ac:spMkLst>
            <pc:docMk/>
            <pc:sldMk cId="693843866" sldId="587"/>
            <ac:spMk id="18" creationId="{5ACE1903-CB02-4CD2-9D19-41ECD819D46E}"/>
          </ac:spMkLst>
        </pc:spChg>
        <pc:spChg chg="del">
          <ac:chgData name="Angelica Olofsson Fernandez" userId="ce698ed2-e0d9-447d-9759-99f79b696a68" providerId="ADAL" clId="{01B762EE-AD2A-429F-8D83-58C23C89514F}" dt="2025-05-23T07:10:34.448" v="1"/>
          <ac:spMkLst>
            <pc:docMk/>
            <pc:sldMk cId="693843866" sldId="587"/>
            <ac:spMk id="20" creationId="{0AC3A952-2574-44E9-9C98-DBC27EE14160}"/>
          </ac:spMkLst>
        </pc:spChg>
        <pc:picChg chg="del">
          <ac:chgData name="Angelica Olofsson Fernandez" userId="ce698ed2-e0d9-447d-9759-99f79b696a68" providerId="ADAL" clId="{01B762EE-AD2A-429F-8D83-58C23C89514F}" dt="2025-05-28T09:31:39.541" v="1741" actId="478"/>
          <ac:picMkLst>
            <pc:docMk/>
            <pc:sldMk cId="693843866" sldId="587"/>
            <ac:picMk id="3" creationId="{413B5D82-4FB8-332D-B209-3FE5B71046E9}"/>
          </ac:picMkLst>
        </pc:picChg>
      </pc:sldChg>
      <pc:sldChg chg="delSp modSp add mod modTransition setBg modAnim delDesignElem">
        <pc:chgData name="Angelica Olofsson Fernandez" userId="ce698ed2-e0d9-447d-9759-99f79b696a68" providerId="ADAL" clId="{01B762EE-AD2A-429F-8D83-58C23C89514F}" dt="2025-05-28T09:35:07.836" v="1754"/>
        <pc:sldMkLst>
          <pc:docMk/>
          <pc:sldMk cId="3060595235" sldId="588"/>
        </pc:sldMkLst>
        <pc:spChg chg="mod">
          <ac:chgData name="Angelica Olofsson Fernandez" userId="ce698ed2-e0d9-447d-9759-99f79b696a68" providerId="ADAL" clId="{01B762EE-AD2A-429F-8D83-58C23C89514F}" dt="2025-05-23T07:29:41.846" v="371" actId="20577"/>
          <ac:spMkLst>
            <pc:docMk/>
            <pc:sldMk cId="3060595235" sldId="588"/>
            <ac:spMk id="13" creationId="{B27A8191-27FA-B60F-87BF-BA83C3830034}"/>
          </ac:spMkLst>
        </pc:spChg>
        <pc:spChg chg="del">
          <ac:chgData name="Angelica Olofsson Fernandez" userId="ce698ed2-e0d9-447d-9759-99f79b696a68" providerId="ADAL" clId="{01B762EE-AD2A-429F-8D83-58C23C89514F}" dt="2025-05-23T07:11:19.170" v="4"/>
          <ac:spMkLst>
            <pc:docMk/>
            <pc:sldMk cId="3060595235" sldId="588"/>
            <ac:spMk id="16" creationId="{2515456E-B1B1-48C1-8164-7E567F5D40D4}"/>
          </ac:spMkLst>
        </pc:spChg>
        <pc:spChg chg="del">
          <ac:chgData name="Angelica Olofsson Fernandez" userId="ce698ed2-e0d9-447d-9759-99f79b696a68" providerId="ADAL" clId="{01B762EE-AD2A-429F-8D83-58C23C89514F}" dt="2025-05-23T07:11:19.170" v="4"/>
          <ac:spMkLst>
            <pc:docMk/>
            <pc:sldMk cId="3060595235" sldId="588"/>
            <ac:spMk id="18" creationId="{5ACE1903-CB02-4CD2-9D19-41ECD819D46E}"/>
          </ac:spMkLst>
        </pc:spChg>
        <pc:spChg chg="del">
          <ac:chgData name="Angelica Olofsson Fernandez" userId="ce698ed2-e0d9-447d-9759-99f79b696a68" providerId="ADAL" clId="{01B762EE-AD2A-429F-8D83-58C23C89514F}" dt="2025-05-23T07:11:19.170" v="4"/>
          <ac:spMkLst>
            <pc:docMk/>
            <pc:sldMk cId="3060595235" sldId="588"/>
            <ac:spMk id="20" creationId="{0AC3A952-2574-44E9-9C98-DBC27EE14160}"/>
          </ac:spMkLst>
        </pc:spChg>
        <pc:picChg chg="del">
          <ac:chgData name="Angelica Olofsson Fernandez" userId="ce698ed2-e0d9-447d-9759-99f79b696a68" providerId="ADAL" clId="{01B762EE-AD2A-429F-8D83-58C23C89514F}" dt="2025-05-28T09:31:00.260" v="1738" actId="478"/>
          <ac:picMkLst>
            <pc:docMk/>
            <pc:sldMk cId="3060595235" sldId="588"/>
            <ac:picMk id="3" creationId="{413B5D82-4FB8-332D-B209-3FE5B71046E9}"/>
          </ac:picMkLst>
        </pc:picChg>
      </pc:sldChg>
      <pc:sldChg chg="delSp modSp add mod modTransition setBg modAnim delDesignElem">
        <pc:chgData name="Angelica Olofsson Fernandez" userId="ce698ed2-e0d9-447d-9759-99f79b696a68" providerId="ADAL" clId="{01B762EE-AD2A-429F-8D83-58C23C89514F}" dt="2025-05-28T11:39:37.802" v="2005" actId="20577"/>
        <pc:sldMkLst>
          <pc:docMk/>
          <pc:sldMk cId="3505856380" sldId="589"/>
        </pc:sldMkLst>
        <pc:spChg chg="mod">
          <ac:chgData name="Angelica Olofsson Fernandez" userId="ce698ed2-e0d9-447d-9759-99f79b696a68" providerId="ADAL" clId="{01B762EE-AD2A-429F-8D83-58C23C89514F}" dt="2025-05-28T11:39:37.802" v="2005" actId="20577"/>
          <ac:spMkLst>
            <pc:docMk/>
            <pc:sldMk cId="3505856380" sldId="589"/>
            <ac:spMk id="12" creationId="{E602989A-9907-EE51-0541-7992A30AE81E}"/>
          </ac:spMkLst>
        </pc:spChg>
        <pc:spChg chg="mod">
          <ac:chgData name="Angelica Olofsson Fernandez" userId="ce698ed2-e0d9-447d-9759-99f79b696a68" providerId="ADAL" clId="{01B762EE-AD2A-429F-8D83-58C23C89514F}" dt="2025-05-28T11:38:21.448" v="1937" actId="20577"/>
          <ac:spMkLst>
            <pc:docMk/>
            <pc:sldMk cId="3505856380" sldId="589"/>
            <ac:spMk id="14" creationId="{7C7F7E29-55D9-E948-3AEE-A19B81F9AF16}"/>
          </ac:spMkLst>
        </pc:spChg>
        <pc:spChg chg="mod">
          <ac:chgData name="Angelica Olofsson Fernandez" userId="ce698ed2-e0d9-447d-9759-99f79b696a68" providerId="ADAL" clId="{01B762EE-AD2A-429F-8D83-58C23C89514F}" dt="2025-05-28T11:38:39.788" v="1988" actId="20577"/>
          <ac:spMkLst>
            <pc:docMk/>
            <pc:sldMk cId="3505856380" sldId="589"/>
            <ac:spMk id="15" creationId="{98BA9CF0-1660-D5AC-100D-E9C413F187C3}"/>
          </ac:spMkLst>
        </pc:spChg>
        <pc:spChg chg="del">
          <ac:chgData name="Angelica Olofsson Fernandez" userId="ce698ed2-e0d9-447d-9759-99f79b696a68" providerId="ADAL" clId="{01B762EE-AD2A-429F-8D83-58C23C89514F}" dt="2025-05-23T07:15:33.433" v="97"/>
          <ac:spMkLst>
            <pc:docMk/>
            <pc:sldMk cId="3505856380" sldId="589"/>
            <ac:spMk id="16" creationId="{2515456E-B1B1-48C1-8164-7E567F5D40D4}"/>
          </ac:spMkLst>
        </pc:spChg>
        <pc:spChg chg="del">
          <ac:chgData name="Angelica Olofsson Fernandez" userId="ce698ed2-e0d9-447d-9759-99f79b696a68" providerId="ADAL" clId="{01B762EE-AD2A-429F-8D83-58C23C89514F}" dt="2025-05-23T07:15:33.433" v="97"/>
          <ac:spMkLst>
            <pc:docMk/>
            <pc:sldMk cId="3505856380" sldId="589"/>
            <ac:spMk id="18" creationId="{5ACE1903-CB02-4CD2-9D19-41ECD819D46E}"/>
          </ac:spMkLst>
        </pc:spChg>
        <pc:spChg chg="del">
          <ac:chgData name="Angelica Olofsson Fernandez" userId="ce698ed2-e0d9-447d-9759-99f79b696a68" providerId="ADAL" clId="{01B762EE-AD2A-429F-8D83-58C23C89514F}" dt="2025-05-23T07:15:33.433" v="97"/>
          <ac:spMkLst>
            <pc:docMk/>
            <pc:sldMk cId="3505856380" sldId="589"/>
            <ac:spMk id="20" creationId="{0AC3A952-2574-44E9-9C98-DBC27EE14160}"/>
          </ac:spMkLst>
        </pc:spChg>
        <pc:spChg chg="mod">
          <ac:chgData name="Angelica Olofsson Fernandez" userId="ce698ed2-e0d9-447d-9759-99f79b696a68" providerId="ADAL" clId="{01B762EE-AD2A-429F-8D83-58C23C89514F}" dt="2025-05-28T11:39:13.485" v="2004" actId="20577"/>
          <ac:spMkLst>
            <pc:docMk/>
            <pc:sldMk cId="3505856380" sldId="589"/>
            <ac:spMk id="21" creationId="{3870D936-9AC7-6CB0-5042-522312DB1753}"/>
          </ac:spMkLst>
        </pc:spChg>
        <pc:spChg chg="mod">
          <ac:chgData name="Angelica Olofsson Fernandez" userId="ce698ed2-e0d9-447d-9759-99f79b696a68" providerId="ADAL" clId="{01B762EE-AD2A-429F-8D83-58C23C89514F}" dt="2025-05-28T11:39:05.416" v="1998" actId="20577"/>
          <ac:spMkLst>
            <pc:docMk/>
            <pc:sldMk cId="3505856380" sldId="589"/>
            <ac:spMk id="22" creationId="{32A4A1D6-D00F-1002-AB59-172A17013B2C}"/>
          </ac:spMkLst>
        </pc:spChg>
        <pc:picChg chg="del">
          <ac:chgData name="Angelica Olofsson Fernandez" userId="ce698ed2-e0d9-447d-9759-99f79b696a68" providerId="ADAL" clId="{01B762EE-AD2A-429F-8D83-58C23C89514F}" dt="2025-05-23T07:15:39.908" v="98" actId="478"/>
          <ac:picMkLst>
            <pc:docMk/>
            <pc:sldMk cId="3505856380" sldId="589"/>
            <ac:picMk id="3" creationId="{413B5D82-4FB8-332D-B209-3FE5B71046E9}"/>
          </ac:picMkLst>
        </pc:picChg>
      </pc:sldChg>
      <pc:sldChg chg="delSp add del setBg delDesignElem">
        <pc:chgData name="Angelica Olofsson Fernandez" userId="ce698ed2-e0d9-447d-9759-99f79b696a68" providerId="ADAL" clId="{01B762EE-AD2A-429F-8D83-58C23C89514F}" dt="2025-05-23T07:20:03.689" v="228" actId="2696"/>
        <pc:sldMkLst>
          <pc:docMk/>
          <pc:sldMk cId="434475589" sldId="590"/>
        </pc:sldMkLst>
        <pc:spChg chg="del">
          <ac:chgData name="Angelica Olofsson Fernandez" userId="ce698ed2-e0d9-447d-9759-99f79b696a68" providerId="ADAL" clId="{01B762EE-AD2A-429F-8D83-58C23C89514F}" dt="2025-05-23T07:14:42.494" v="89"/>
          <ac:spMkLst>
            <pc:docMk/>
            <pc:sldMk cId="434475589" sldId="590"/>
            <ac:spMk id="46" creationId="{6A8AAC95-3719-4BCD-B710-4160043D9237}"/>
          </ac:spMkLst>
        </pc:spChg>
        <pc:spChg chg="del">
          <ac:chgData name="Angelica Olofsson Fernandez" userId="ce698ed2-e0d9-447d-9759-99f79b696a68" providerId="ADAL" clId="{01B762EE-AD2A-429F-8D83-58C23C89514F}" dt="2025-05-23T07:14:42.494" v="89"/>
          <ac:spMkLst>
            <pc:docMk/>
            <pc:sldMk cId="434475589" sldId="590"/>
            <ac:spMk id="47" creationId="{73A6D7BA-50E4-42FE-A0E3-FC42B7EC4372}"/>
          </ac:spMkLst>
        </pc:spChg>
      </pc:sldChg>
      <pc:sldChg chg="delSp modSp add mod modTransition setBg modAnim delDesignElem">
        <pc:chgData name="Angelica Olofsson Fernandez" userId="ce698ed2-e0d9-447d-9759-99f79b696a68" providerId="ADAL" clId="{01B762EE-AD2A-429F-8D83-58C23C89514F}" dt="2025-05-28T09:35:00.428" v="1752"/>
        <pc:sldMkLst>
          <pc:docMk/>
          <pc:sldMk cId="3422051710" sldId="591"/>
        </pc:sldMkLst>
        <pc:spChg chg="mod">
          <ac:chgData name="Angelica Olofsson Fernandez" userId="ce698ed2-e0d9-447d-9759-99f79b696a68" providerId="ADAL" clId="{01B762EE-AD2A-429F-8D83-58C23C89514F}" dt="2025-05-28T09:28:04.713" v="1727" actId="255"/>
          <ac:spMkLst>
            <pc:docMk/>
            <pc:sldMk cId="3422051710" sldId="591"/>
            <ac:spMk id="2" creationId="{8D90EC0A-C99D-459A-AC6F-B41FF3632229}"/>
          </ac:spMkLst>
        </pc:spChg>
        <pc:spChg chg="mod">
          <ac:chgData name="Angelica Olofsson Fernandez" userId="ce698ed2-e0d9-447d-9759-99f79b696a68" providerId="ADAL" clId="{01B762EE-AD2A-429F-8D83-58C23C89514F}" dt="2025-05-23T07:22:11.931" v="277" actId="20577"/>
          <ac:spMkLst>
            <pc:docMk/>
            <pc:sldMk cId="3422051710" sldId="591"/>
            <ac:spMk id="7" creationId="{7D5C8A1E-F63A-9D7E-E7FD-E53A33E11E36}"/>
          </ac:spMkLst>
        </pc:spChg>
        <pc:spChg chg="del">
          <ac:chgData name="Angelica Olofsson Fernandez" userId="ce698ed2-e0d9-447d-9759-99f79b696a68" providerId="ADAL" clId="{01B762EE-AD2A-429F-8D83-58C23C89514F}" dt="2025-05-23T07:14:59.787" v="91"/>
          <ac:spMkLst>
            <pc:docMk/>
            <pc:sldMk cId="3422051710" sldId="591"/>
            <ac:spMk id="46" creationId="{6A8AAC95-3719-4BCD-B710-4160043D9237}"/>
          </ac:spMkLst>
        </pc:spChg>
        <pc:spChg chg="del">
          <ac:chgData name="Angelica Olofsson Fernandez" userId="ce698ed2-e0d9-447d-9759-99f79b696a68" providerId="ADAL" clId="{01B762EE-AD2A-429F-8D83-58C23C89514F}" dt="2025-05-23T07:14:59.787" v="91"/>
          <ac:spMkLst>
            <pc:docMk/>
            <pc:sldMk cId="3422051710" sldId="591"/>
            <ac:spMk id="47" creationId="{73A6D7BA-50E4-42FE-A0E3-FC42B7EC4372}"/>
          </ac:spMkLst>
        </pc:spChg>
      </pc:sldChg>
      <pc:sldChg chg="delSp modSp add mod modTransition setBg modAnim delDesignElem">
        <pc:chgData name="Angelica Olofsson Fernandez" userId="ce698ed2-e0d9-447d-9759-99f79b696a68" providerId="ADAL" clId="{01B762EE-AD2A-429F-8D83-58C23C89514F}" dt="2025-05-28T09:35:04.192" v="1753"/>
        <pc:sldMkLst>
          <pc:docMk/>
          <pc:sldMk cId="2731549604" sldId="592"/>
        </pc:sldMkLst>
        <pc:spChg chg="mod">
          <ac:chgData name="Angelica Olofsson Fernandez" userId="ce698ed2-e0d9-447d-9759-99f79b696a68" providerId="ADAL" clId="{01B762EE-AD2A-429F-8D83-58C23C89514F}" dt="2025-05-28T09:28:22.791" v="1728" actId="255"/>
          <ac:spMkLst>
            <pc:docMk/>
            <pc:sldMk cId="2731549604" sldId="592"/>
            <ac:spMk id="2" creationId="{8D90EC0A-C99D-459A-AC6F-B41FF3632229}"/>
          </ac:spMkLst>
        </pc:spChg>
        <pc:spChg chg="mod">
          <ac:chgData name="Angelica Olofsson Fernandez" userId="ce698ed2-e0d9-447d-9759-99f79b696a68" providerId="ADAL" clId="{01B762EE-AD2A-429F-8D83-58C23C89514F}" dt="2025-05-23T07:22:19.749" v="279" actId="27636"/>
          <ac:spMkLst>
            <pc:docMk/>
            <pc:sldMk cId="2731549604" sldId="592"/>
            <ac:spMk id="7" creationId="{7D5C8A1E-F63A-9D7E-E7FD-E53A33E11E36}"/>
          </ac:spMkLst>
        </pc:spChg>
        <pc:spChg chg="del">
          <ac:chgData name="Angelica Olofsson Fernandez" userId="ce698ed2-e0d9-447d-9759-99f79b696a68" providerId="ADAL" clId="{01B762EE-AD2A-429F-8D83-58C23C89514F}" dt="2025-05-23T07:15:08.631" v="93"/>
          <ac:spMkLst>
            <pc:docMk/>
            <pc:sldMk cId="2731549604" sldId="592"/>
            <ac:spMk id="46" creationId="{6A8AAC95-3719-4BCD-B710-4160043D9237}"/>
          </ac:spMkLst>
        </pc:spChg>
        <pc:spChg chg="del">
          <ac:chgData name="Angelica Olofsson Fernandez" userId="ce698ed2-e0d9-447d-9759-99f79b696a68" providerId="ADAL" clId="{01B762EE-AD2A-429F-8D83-58C23C89514F}" dt="2025-05-23T07:15:08.631" v="93"/>
          <ac:spMkLst>
            <pc:docMk/>
            <pc:sldMk cId="2731549604" sldId="592"/>
            <ac:spMk id="47" creationId="{73A6D7BA-50E4-42FE-A0E3-FC42B7EC4372}"/>
          </ac:spMkLst>
        </pc:spChg>
      </pc:sldChg>
      <pc:sldChg chg="delSp modSp add mod modTransition setBg modAnim delDesignElem">
        <pc:chgData name="Angelica Olofsson Fernandez" userId="ce698ed2-e0d9-447d-9759-99f79b696a68" providerId="ADAL" clId="{01B762EE-AD2A-429F-8D83-58C23C89514F}" dt="2025-05-28T09:35:27.212" v="1758"/>
        <pc:sldMkLst>
          <pc:docMk/>
          <pc:sldMk cId="3259772137" sldId="593"/>
        </pc:sldMkLst>
        <pc:spChg chg="mod">
          <ac:chgData name="Angelica Olofsson Fernandez" userId="ce698ed2-e0d9-447d-9759-99f79b696a68" providerId="ADAL" clId="{01B762EE-AD2A-429F-8D83-58C23C89514F}" dt="2025-05-23T07:23:41.203" v="294" actId="1076"/>
          <ac:spMkLst>
            <pc:docMk/>
            <pc:sldMk cId="3259772137" sldId="593"/>
            <ac:spMk id="14" creationId="{7C7F7E29-55D9-E948-3AEE-A19B81F9AF16}"/>
          </ac:spMkLst>
        </pc:spChg>
        <pc:spChg chg="mod">
          <ac:chgData name="Angelica Olofsson Fernandez" userId="ce698ed2-e0d9-447d-9759-99f79b696a68" providerId="ADAL" clId="{01B762EE-AD2A-429F-8D83-58C23C89514F}" dt="2025-05-23T07:23:36.322" v="293" actId="255"/>
          <ac:spMkLst>
            <pc:docMk/>
            <pc:sldMk cId="3259772137" sldId="593"/>
            <ac:spMk id="15" creationId="{98BA9CF0-1660-D5AC-100D-E9C413F187C3}"/>
          </ac:spMkLst>
        </pc:spChg>
        <pc:spChg chg="del">
          <ac:chgData name="Angelica Olofsson Fernandez" userId="ce698ed2-e0d9-447d-9759-99f79b696a68" providerId="ADAL" clId="{01B762EE-AD2A-429F-8D83-58C23C89514F}" dt="2025-05-23T07:15:22.597" v="95"/>
          <ac:spMkLst>
            <pc:docMk/>
            <pc:sldMk cId="3259772137" sldId="593"/>
            <ac:spMk id="16" creationId="{2515456E-B1B1-48C1-8164-7E567F5D40D4}"/>
          </ac:spMkLst>
        </pc:spChg>
        <pc:spChg chg="mod">
          <ac:chgData name="Angelica Olofsson Fernandez" userId="ce698ed2-e0d9-447d-9759-99f79b696a68" providerId="ADAL" clId="{01B762EE-AD2A-429F-8D83-58C23C89514F}" dt="2025-05-26T12:42:17.409" v="380" actId="1076"/>
          <ac:spMkLst>
            <pc:docMk/>
            <pc:sldMk cId="3259772137" sldId="593"/>
            <ac:spMk id="17" creationId="{1BCCE27E-F010-8A74-6CD8-3E863C43B64B}"/>
          </ac:spMkLst>
        </pc:spChg>
        <pc:spChg chg="del">
          <ac:chgData name="Angelica Olofsson Fernandez" userId="ce698ed2-e0d9-447d-9759-99f79b696a68" providerId="ADAL" clId="{01B762EE-AD2A-429F-8D83-58C23C89514F}" dt="2025-05-23T07:15:22.597" v="95"/>
          <ac:spMkLst>
            <pc:docMk/>
            <pc:sldMk cId="3259772137" sldId="593"/>
            <ac:spMk id="18" creationId="{5ACE1903-CB02-4CD2-9D19-41ECD819D46E}"/>
          </ac:spMkLst>
        </pc:spChg>
        <pc:spChg chg="mod">
          <ac:chgData name="Angelica Olofsson Fernandez" userId="ce698ed2-e0d9-447d-9759-99f79b696a68" providerId="ADAL" clId="{01B762EE-AD2A-429F-8D83-58C23C89514F}" dt="2025-05-26T12:42:21.078" v="381" actId="1076"/>
          <ac:spMkLst>
            <pc:docMk/>
            <pc:sldMk cId="3259772137" sldId="593"/>
            <ac:spMk id="19" creationId="{F6D1AC23-C51F-6C16-DA6D-7ACF0033BC14}"/>
          </ac:spMkLst>
        </pc:spChg>
        <pc:spChg chg="del">
          <ac:chgData name="Angelica Olofsson Fernandez" userId="ce698ed2-e0d9-447d-9759-99f79b696a68" providerId="ADAL" clId="{01B762EE-AD2A-429F-8D83-58C23C89514F}" dt="2025-05-23T07:15:22.597" v="95"/>
          <ac:spMkLst>
            <pc:docMk/>
            <pc:sldMk cId="3259772137" sldId="593"/>
            <ac:spMk id="20" creationId="{0AC3A952-2574-44E9-9C98-DBC27EE14160}"/>
          </ac:spMkLst>
        </pc:spChg>
        <pc:picChg chg="del">
          <ac:chgData name="Angelica Olofsson Fernandez" userId="ce698ed2-e0d9-447d-9759-99f79b696a68" providerId="ADAL" clId="{01B762EE-AD2A-429F-8D83-58C23C89514F}" dt="2025-05-28T09:31:35.555" v="1740" actId="478"/>
          <ac:picMkLst>
            <pc:docMk/>
            <pc:sldMk cId="3259772137" sldId="593"/>
            <ac:picMk id="3" creationId="{413B5D82-4FB8-332D-B209-3FE5B71046E9}"/>
          </ac:picMkLst>
        </pc:picChg>
      </pc:sldChg>
      <pc:sldChg chg="delSp modSp add mod modTransition setBg modAnim delDesignElem">
        <pc:chgData name="Angelica Olofsson Fernandez" userId="ce698ed2-e0d9-447d-9759-99f79b696a68" providerId="ADAL" clId="{01B762EE-AD2A-429F-8D83-58C23C89514F}" dt="2025-05-28T09:35:53.399" v="1761"/>
        <pc:sldMkLst>
          <pc:docMk/>
          <pc:sldMk cId="1641899789" sldId="594"/>
        </pc:sldMkLst>
        <pc:spChg chg="del">
          <ac:chgData name="Angelica Olofsson Fernandez" userId="ce698ed2-e0d9-447d-9759-99f79b696a68" providerId="ADAL" clId="{01B762EE-AD2A-429F-8D83-58C23C89514F}" dt="2025-05-26T12:41:01.670" v="373"/>
          <ac:spMkLst>
            <pc:docMk/>
            <pc:sldMk cId="1641899789" sldId="594"/>
            <ac:spMk id="16" creationId="{2515456E-B1B1-48C1-8164-7E567F5D40D4}"/>
          </ac:spMkLst>
        </pc:spChg>
        <pc:spChg chg="del">
          <ac:chgData name="Angelica Olofsson Fernandez" userId="ce698ed2-e0d9-447d-9759-99f79b696a68" providerId="ADAL" clId="{01B762EE-AD2A-429F-8D83-58C23C89514F}" dt="2025-05-26T12:41:01.670" v="373"/>
          <ac:spMkLst>
            <pc:docMk/>
            <pc:sldMk cId="1641899789" sldId="594"/>
            <ac:spMk id="18" creationId="{5ACE1903-CB02-4CD2-9D19-41ECD819D46E}"/>
          </ac:spMkLst>
        </pc:spChg>
        <pc:spChg chg="del">
          <ac:chgData name="Angelica Olofsson Fernandez" userId="ce698ed2-e0d9-447d-9759-99f79b696a68" providerId="ADAL" clId="{01B762EE-AD2A-429F-8D83-58C23C89514F}" dt="2025-05-26T12:41:01.670" v="373"/>
          <ac:spMkLst>
            <pc:docMk/>
            <pc:sldMk cId="1641899789" sldId="594"/>
            <ac:spMk id="20" creationId="{0AC3A952-2574-44E9-9C98-DBC27EE14160}"/>
          </ac:spMkLst>
        </pc:spChg>
        <pc:spChg chg="mod">
          <ac:chgData name="Angelica Olofsson Fernandez" userId="ce698ed2-e0d9-447d-9759-99f79b696a68" providerId="ADAL" clId="{01B762EE-AD2A-429F-8D83-58C23C89514F}" dt="2025-05-26T12:41:53.546" v="378" actId="1076"/>
          <ac:spMkLst>
            <pc:docMk/>
            <pc:sldMk cId="1641899789" sldId="594"/>
            <ac:spMk id="21" creationId="{2745BE87-8F9C-2D40-7A9D-879A03BD94DD}"/>
          </ac:spMkLst>
        </pc:spChg>
        <pc:picChg chg="del">
          <ac:chgData name="Angelica Olofsson Fernandez" userId="ce698ed2-e0d9-447d-9759-99f79b696a68" providerId="ADAL" clId="{01B762EE-AD2A-429F-8D83-58C23C89514F}" dt="2025-05-26T12:41:46.979" v="377" actId="478"/>
          <ac:picMkLst>
            <pc:docMk/>
            <pc:sldMk cId="1641899789" sldId="594"/>
            <ac:picMk id="3" creationId="{413B5D82-4FB8-332D-B209-3FE5B71046E9}"/>
          </ac:picMkLst>
        </pc:picChg>
      </pc:sldChg>
      <pc:sldChg chg="delSp modSp add mod modTransition setBg modAnim">
        <pc:chgData name="Angelica Olofsson Fernandez" userId="ce698ed2-e0d9-447d-9759-99f79b696a68" providerId="ADAL" clId="{01B762EE-AD2A-429F-8D83-58C23C89514F}" dt="2025-05-28T09:35:17.088" v="1756"/>
        <pc:sldMkLst>
          <pc:docMk/>
          <pc:sldMk cId="2444822683" sldId="595"/>
        </pc:sldMkLst>
        <pc:spChg chg="mod">
          <ac:chgData name="Angelica Olofsson Fernandez" userId="ce698ed2-e0d9-447d-9759-99f79b696a68" providerId="ADAL" clId="{01B762EE-AD2A-429F-8D83-58C23C89514F}" dt="2025-05-28T09:28:46.375" v="1730" actId="255"/>
          <ac:spMkLst>
            <pc:docMk/>
            <pc:sldMk cId="2444822683" sldId="595"/>
            <ac:spMk id="2" creationId="{8D90EC0A-C99D-459A-AC6F-B41FF3632229}"/>
          </ac:spMkLst>
        </pc:spChg>
        <pc:spChg chg="mod">
          <ac:chgData name="Angelica Olofsson Fernandez" userId="ce698ed2-e0d9-447d-9759-99f79b696a68" providerId="ADAL" clId="{01B762EE-AD2A-429F-8D83-58C23C89514F}" dt="2025-05-26T13:27:40.835" v="1062" actId="27636"/>
          <ac:spMkLst>
            <pc:docMk/>
            <pc:sldMk cId="2444822683" sldId="595"/>
            <ac:spMk id="7" creationId="{7D5C8A1E-F63A-9D7E-E7FD-E53A33E11E36}"/>
          </ac:spMkLst>
        </pc:spChg>
        <pc:spChg chg="del">
          <ac:chgData name="Angelica Olofsson Fernandez" userId="ce698ed2-e0d9-447d-9759-99f79b696a68" providerId="ADAL" clId="{01B762EE-AD2A-429F-8D83-58C23C89514F}" dt="2025-05-26T13:10:14.786" v="384" actId="478"/>
          <ac:spMkLst>
            <pc:docMk/>
            <pc:sldMk cId="2444822683" sldId="595"/>
            <ac:spMk id="9" creationId="{9BC6318D-B99C-A671-C3AF-04ABF8AF96AB}"/>
          </ac:spMkLst>
        </pc:spChg>
        <pc:picChg chg="del">
          <ac:chgData name="Angelica Olofsson Fernandez" userId="ce698ed2-e0d9-447d-9759-99f79b696a68" providerId="ADAL" clId="{01B762EE-AD2A-429F-8D83-58C23C89514F}" dt="2025-05-26T13:10:09.760" v="383" actId="478"/>
          <ac:picMkLst>
            <pc:docMk/>
            <pc:sldMk cId="2444822683" sldId="595"/>
            <ac:picMk id="4" creationId="{D6942A19-C1C2-D9FB-116A-37654DEE399A}"/>
          </ac:picMkLst>
        </pc:picChg>
      </pc:sldChg>
      <pc:sldChg chg="addSp delSp modSp add mod modClrScheme chgLayout">
        <pc:chgData name="Angelica Olofsson Fernandez" userId="ce698ed2-e0d9-447d-9759-99f79b696a68" providerId="ADAL" clId="{01B762EE-AD2A-429F-8D83-58C23C89514F}" dt="2025-05-28T11:46:53.458" v="2046" actId="1076"/>
        <pc:sldMkLst>
          <pc:docMk/>
          <pc:sldMk cId="3607147600" sldId="596"/>
        </pc:sldMkLst>
        <pc:spChg chg="add mod ord">
          <ac:chgData name="Angelica Olofsson Fernandez" userId="ce698ed2-e0d9-447d-9759-99f79b696a68" providerId="ADAL" clId="{01B762EE-AD2A-429F-8D83-58C23C89514F}" dt="2025-05-28T11:46:46.994" v="2043" actId="1076"/>
          <ac:spMkLst>
            <pc:docMk/>
            <pc:sldMk cId="3607147600" sldId="596"/>
            <ac:spMk id="2" creationId="{83C22FDB-C193-402B-3189-E908B2C3D026}"/>
          </ac:spMkLst>
        </pc:spChg>
        <pc:spChg chg="mod">
          <ac:chgData name="Angelica Olofsson Fernandez" userId="ce698ed2-e0d9-447d-9759-99f79b696a68" providerId="ADAL" clId="{01B762EE-AD2A-429F-8D83-58C23C89514F}" dt="2025-05-28T11:46:42.634" v="2042" actId="1076"/>
          <ac:spMkLst>
            <pc:docMk/>
            <pc:sldMk cId="3607147600" sldId="596"/>
            <ac:spMk id="8" creationId="{B8285A38-21DF-FA87-2504-743FAB885697}"/>
          </ac:spMkLst>
        </pc:spChg>
        <pc:spChg chg="del">
          <ac:chgData name="Angelica Olofsson Fernandez" userId="ce698ed2-e0d9-447d-9759-99f79b696a68" providerId="ADAL" clId="{01B762EE-AD2A-429F-8D83-58C23C89514F}" dt="2025-05-28T09:36:37.329" v="1771" actId="478"/>
          <ac:spMkLst>
            <pc:docMk/>
            <pc:sldMk cId="3607147600" sldId="596"/>
            <ac:spMk id="10" creationId="{6B55080F-2DFC-58E0-0CC2-3D8FFA636E70}"/>
          </ac:spMkLst>
        </pc:spChg>
        <pc:spChg chg="del">
          <ac:chgData name="Angelica Olofsson Fernandez" userId="ce698ed2-e0d9-447d-9759-99f79b696a68" providerId="ADAL" clId="{01B762EE-AD2A-429F-8D83-58C23C89514F}" dt="2025-05-28T09:36:45.999" v="1773" actId="478"/>
          <ac:spMkLst>
            <pc:docMk/>
            <pc:sldMk cId="3607147600" sldId="596"/>
            <ac:spMk id="11" creationId="{000081EB-5E37-9995-3430-5A83A22F6CBA}"/>
          </ac:spMkLst>
        </pc:spChg>
        <pc:spChg chg="del">
          <ac:chgData name="Angelica Olofsson Fernandez" userId="ce698ed2-e0d9-447d-9759-99f79b696a68" providerId="ADAL" clId="{01B762EE-AD2A-429F-8D83-58C23C89514F}" dt="2025-05-28T09:36:48.144" v="1774" actId="478"/>
          <ac:spMkLst>
            <pc:docMk/>
            <pc:sldMk cId="3607147600" sldId="596"/>
            <ac:spMk id="12" creationId="{E602989A-9907-EE51-0541-7992A30AE81E}"/>
          </ac:spMkLst>
        </pc:spChg>
        <pc:spChg chg="del">
          <ac:chgData name="Angelica Olofsson Fernandez" userId="ce698ed2-e0d9-447d-9759-99f79b696a68" providerId="ADAL" clId="{01B762EE-AD2A-429F-8D83-58C23C89514F}" dt="2025-05-28T09:36:26.538" v="1763" actId="478"/>
          <ac:spMkLst>
            <pc:docMk/>
            <pc:sldMk cId="3607147600" sldId="596"/>
            <ac:spMk id="14" creationId="{7C7F7E29-55D9-E948-3AEE-A19B81F9AF16}"/>
          </ac:spMkLst>
        </pc:spChg>
        <pc:spChg chg="del">
          <ac:chgData name="Angelica Olofsson Fernandez" userId="ce698ed2-e0d9-447d-9759-99f79b696a68" providerId="ADAL" clId="{01B762EE-AD2A-429F-8D83-58C23C89514F}" dt="2025-05-28T09:36:27.631" v="1764" actId="478"/>
          <ac:spMkLst>
            <pc:docMk/>
            <pc:sldMk cId="3607147600" sldId="596"/>
            <ac:spMk id="15" creationId="{98BA9CF0-1660-D5AC-100D-E9C413F187C3}"/>
          </ac:spMkLst>
        </pc:spChg>
        <pc:spChg chg="del mod">
          <ac:chgData name="Angelica Olofsson Fernandez" userId="ce698ed2-e0d9-447d-9759-99f79b696a68" providerId="ADAL" clId="{01B762EE-AD2A-429F-8D83-58C23C89514F}" dt="2025-05-28T09:36:30.144" v="1766" actId="478"/>
          <ac:spMkLst>
            <pc:docMk/>
            <pc:sldMk cId="3607147600" sldId="596"/>
            <ac:spMk id="17" creationId="{1BCCE27E-F010-8A74-6CD8-3E863C43B64B}"/>
          </ac:spMkLst>
        </pc:spChg>
        <pc:spChg chg="del">
          <ac:chgData name="Angelica Olofsson Fernandez" userId="ce698ed2-e0d9-447d-9759-99f79b696a68" providerId="ADAL" clId="{01B762EE-AD2A-429F-8D83-58C23C89514F}" dt="2025-05-28T09:36:31.855" v="1767" actId="478"/>
          <ac:spMkLst>
            <pc:docMk/>
            <pc:sldMk cId="3607147600" sldId="596"/>
            <ac:spMk id="19" creationId="{F6D1AC23-C51F-6C16-DA6D-7ACF0033BC14}"/>
          </ac:spMkLst>
        </pc:spChg>
        <pc:spChg chg="del">
          <ac:chgData name="Angelica Olofsson Fernandez" userId="ce698ed2-e0d9-447d-9759-99f79b696a68" providerId="ADAL" clId="{01B762EE-AD2A-429F-8D83-58C23C89514F}" dt="2025-05-28T09:36:41.232" v="1772" actId="478"/>
          <ac:spMkLst>
            <pc:docMk/>
            <pc:sldMk cId="3607147600" sldId="596"/>
            <ac:spMk id="21" creationId="{3870D936-9AC7-6CB0-5042-522312DB1753}"/>
          </ac:spMkLst>
        </pc:spChg>
        <pc:spChg chg="del">
          <ac:chgData name="Angelica Olofsson Fernandez" userId="ce698ed2-e0d9-447d-9759-99f79b696a68" providerId="ADAL" clId="{01B762EE-AD2A-429F-8D83-58C23C89514F}" dt="2025-05-28T09:36:35.727" v="1770" actId="478"/>
          <ac:spMkLst>
            <pc:docMk/>
            <pc:sldMk cId="3607147600" sldId="596"/>
            <ac:spMk id="22" creationId="{32A4A1D6-D00F-1002-AB59-172A17013B2C}"/>
          </ac:spMkLst>
        </pc:spChg>
        <pc:graphicFrameChg chg="del">
          <ac:chgData name="Angelica Olofsson Fernandez" userId="ce698ed2-e0d9-447d-9759-99f79b696a68" providerId="ADAL" clId="{01B762EE-AD2A-429F-8D83-58C23C89514F}" dt="2025-05-28T10:43:45.615" v="1872" actId="478"/>
          <ac:graphicFrameMkLst>
            <pc:docMk/>
            <pc:sldMk cId="3607147600" sldId="596"/>
            <ac:graphicFrameMk id="4" creationId="{00000000-0000-0000-0000-000000000000}"/>
          </ac:graphicFrameMkLst>
        </pc:graphicFrameChg>
        <pc:picChg chg="add mod">
          <ac:chgData name="Angelica Olofsson Fernandez" userId="ce698ed2-e0d9-447d-9759-99f79b696a68" providerId="ADAL" clId="{01B762EE-AD2A-429F-8D83-58C23C89514F}" dt="2025-05-28T11:46:53.458" v="2046" actId="1076"/>
          <ac:picMkLst>
            <pc:docMk/>
            <pc:sldMk cId="3607147600" sldId="596"/>
            <ac:picMk id="3" creationId="{0AFF51BD-7B26-4867-7028-F6B2F6E3E97A}"/>
          </ac:picMkLst>
        </pc:picChg>
        <pc:picChg chg="del">
          <ac:chgData name="Angelica Olofsson Fernandez" userId="ce698ed2-e0d9-447d-9759-99f79b696a68" providerId="ADAL" clId="{01B762EE-AD2A-429F-8D83-58C23C89514F}" dt="2025-05-28T09:36:33.408" v="1769" actId="478"/>
          <ac:picMkLst>
            <pc:docMk/>
            <pc:sldMk cId="3607147600" sldId="596"/>
            <ac:picMk id="5" creationId="{02DAFD4E-BC79-1614-5E7C-A65B0FE7AC87}"/>
          </ac:picMkLst>
        </pc:picChg>
        <pc:picChg chg="del">
          <ac:chgData name="Angelica Olofsson Fernandez" userId="ce698ed2-e0d9-447d-9759-99f79b696a68" providerId="ADAL" clId="{01B762EE-AD2A-429F-8D83-58C23C89514F}" dt="2025-05-28T09:36:32.810" v="1768" actId="478"/>
          <ac:picMkLst>
            <pc:docMk/>
            <pc:sldMk cId="3607147600" sldId="596"/>
            <ac:picMk id="9" creationId="{5DB3E629-BB58-B6A4-148B-FA496AE5F301}"/>
          </ac:picMkLst>
        </pc:picChg>
      </pc:sldChg>
      <pc:sldChg chg="modSp add mod">
        <pc:chgData name="Angelica Olofsson Fernandez" userId="ce698ed2-e0d9-447d-9759-99f79b696a68" providerId="ADAL" clId="{01B762EE-AD2A-429F-8D83-58C23C89514F}" dt="2025-05-28T10:42:38.773" v="1830" actId="113"/>
        <pc:sldMkLst>
          <pc:docMk/>
          <pc:sldMk cId="947499080" sldId="597"/>
        </pc:sldMkLst>
        <pc:spChg chg="mod">
          <ac:chgData name="Angelica Olofsson Fernandez" userId="ce698ed2-e0d9-447d-9759-99f79b696a68" providerId="ADAL" clId="{01B762EE-AD2A-429F-8D83-58C23C89514F}" dt="2025-05-28T10:42:38.773" v="1830" actId="113"/>
          <ac:spMkLst>
            <pc:docMk/>
            <pc:sldMk cId="947499080" sldId="597"/>
            <ac:spMk id="2" creationId="{1CA17FBE-BB6E-8B35-0373-FCB2844B7223}"/>
          </ac:spMkLst>
        </pc:spChg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4168820496" sldId="635"/>
        </pc:sldMkLst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2099816636" sldId="652"/>
        </pc:sldMkLst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1527097838" sldId="653"/>
        </pc:sldMkLst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1619100998" sldId="655"/>
        </pc:sldMkLst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2157762091" sldId="658"/>
        </pc:sldMkLst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667036704" sldId="661"/>
        </pc:sldMkLst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560725333" sldId="663"/>
        </pc:sldMkLst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2754351129" sldId="664"/>
        </pc:sldMkLst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3345940950" sldId="665"/>
        </pc:sldMkLst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3344944993" sldId="666"/>
        </pc:sldMkLst>
      </pc:sldChg>
      <pc:sldChg chg="add">
        <pc:chgData name="Angelica Olofsson Fernandez" userId="ce698ed2-e0d9-447d-9759-99f79b696a68" providerId="ADAL" clId="{01B762EE-AD2A-429F-8D83-58C23C89514F}" dt="2025-05-28T11:13:49.376" v="1874"/>
        <pc:sldMkLst>
          <pc:docMk/>
          <pc:sldMk cId="3458128775" sldId="667"/>
        </pc:sldMkLst>
      </pc:sldChg>
      <pc:sldMasterChg chg="setBg modSldLayout">
        <pc:chgData name="Angelica Olofsson Fernandez" userId="ce698ed2-e0d9-447d-9759-99f79b696a68" providerId="ADAL" clId="{01B762EE-AD2A-429F-8D83-58C23C89514F}" dt="2025-05-23T07:24:44.882" v="302"/>
        <pc:sldMasterMkLst>
          <pc:docMk/>
          <pc:sldMasterMk cId="859095082" sldId="2147483648"/>
        </pc:sldMasterMkLst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3304173468" sldId="2147483649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2289521657" sldId="2147483650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2508070863" sldId="2147483651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213765364" sldId="2147483652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783970379" sldId="2147483653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1870331294" sldId="2147483654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3714487108" sldId="2147483655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2616233116" sldId="2147483656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1939003445" sldId="2147483657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237361870" sldId="2147483658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859095082" sldId="2147483648"/>
            <pc:sldLayoutMk cId="3254523771" sldId="2147483659"/>
          </pc:sldLayoutMkLst>
        </pc:sldLayoutChg>
      </pc:sldMasterChg>
      <pc:sldMasterChg chg="setBg modSldLayout">
        <pc:chgData name="Angelica Olofsson Fernandez" userId="ce698ed2-e0d9-447d-9759-99f79b696a68" providerId="ADAL" clId="{01B762EE-AD2A-429F-8D83-58C23C89514F}" dt="2025-05-23T07:24:44.882" v="302"/>
        <pc:sldMasterMkLst>
          <pc:docMk/>
          <pc:sldMasterMk cId="3074455025" sldId="2147483660"/>
        </pc:sldMasterMkLst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3074455025" sldId="2147483660"/>
            <pc:sldLayoutMk cId="2201074253" sldId="2147483661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3074455025" sldId="2147483660"/>
            <pc:sldLayoutMk cId="3892491832" sldId="2147483662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3074455025" sldId="2147483660"/>
            <pc:sldLayoutMk cId="3023929745" sldId="2147483663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3074455025" sldId="2147483660"/>
            <pc:sldLayoutMk cId="663568213" sldId="2147483664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3074455025" sldId="2147483660"/>
            <pc:sldLayoutMk cId="3413133177" sldId="2147483665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3074455025" sldId="2147483660"/>
            <pc:sldLayoutMk cId="2405388662" sldId="2147483666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3074455025" sldId="2147483660"/>
            <pc:sldLayoutMk cId="2336516847" sldId="2147483667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3074455025" sldId="2147483660"/>
            <pc:sldLayoutMk cId="2909493255" sldId="2147483668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3074455025" sldId="2147483660"/>
            <pc:sldLayoutMk cId="2661219739" sldId="2147483669"/>
          </pc:sldLayoutMkLst>
        </pc:sldLayoutChg>
        <pc:sldLayoutChg chg="setBg">
          <pc:chgData name="Angelica Olofsson Fernandez" userId="ce698ed2-e0d9-447d-9759-99f79b696a68" providerId="ADAL" clId="{01B762EE-AD2A-429F-8D83-58C23C89514F}" dt="2025-05-23T07:24:44.882" v="302"/>
          <pc:sldLayoutMkLst>
            <pc:docMk/>
            <pc:sldMasterMk cId="3074455025" sldId="2147483660"/>
            <pc:sldLayoutMk cId="2496466076" sldId="2147483670"/>
          </pc:sldLayoutMkLst>
        </pc:sldLayoutChg>
      </pc:sldMasterChg>
    </pc:docChg>
  </pc:docChgLst>
  <pc:docChgLst>
    <pc:chgData name="Angelica Olofsson Fernandez" userId="ce698ed2-e0d9-447d-9759-99f79b696a68" providerId="ADAL" clId="{1A7506D2-4523-4183-A982-5E408C28E776}"/>
    <pc:docChg chg="delSld modSld">
      <pc:chgData name="Angelica Olofsson Fernandez" userId="ce698ed2-e0d9-447d-9759-99f79b696a68" providerId="ADAL" clId="{1A7506D2-4523-4183-A982-5E408C28E776}" dt="2024-10-16T06:24:35.023" v="33" actId="478"/>
      <pc:docMkLst>
        <pc:docMk/>
      </pc:docMkLst>
      <pc:sldChg chg="del">
        <pc:chgData name="Angelica Olofsson Fernandez" userId="ce698ed2-e0d9-447d-9759-99f79b696a68" providerId="ADAL" clId="{1A7506D2-4523-4183-A982-5E408C28E776}" dt="2024-10-14T08:19:16.314" v="32" actId="47"/>
        <pc:sldMkLst>
          <pc:docMk/>
          <pc:sldMk cId="3865865021" sldId="522"/>
        </pc:sldMkLst>
      </pc:sldChg>
      <pc:sldChg chg="modSp mod">
        <pc:chgData name="Angelica Olofsson Fernandez" userId="ce698ed2-e0d9-447d-9759-99f79b696a68" providerId="ADAL" clId="{1A7506D2-4523-4183-A982-5E408C28E776}" dt="2024-10-14T08:17:53.746" v="0" actId="20577"/>
        <pc:sldMkLst>
          <pc:docMk/>
          <pc:sldMk cId="947088791" sldId="546"/>
        </pc:sldMkLst>
      </pc:sldChg>
      <pc:sldChg chg="modSp mod">
        <pc:chgData name="Angelica Olofsson Fernandez" userId="ce698ed2-e0d9-447d-9759-99f79b696a68" providerId="ADAL" clId="{1A7506D2-4523-4183-A982-5E408C28E776}" dt="2024-10-14T08:18:51.191" v="31" actId="1076"/>
        <pc:sldMkLst>
          <pc:docMk/>
          <pc:sldMk cId="745051221" sldId="566"/>
        </pc:sldMkLst>
      </pc:sldChg>
      <pc:sldChg chg="delSp">
        <pc:chgData name="Angelica Olofsson Fernandez" userId="ce698ed2-e0d9-447d-9759-99f79b696a68" providerId="ADAL" clId="{1A7506D2-4523-4183-A982-5E408C28E776}" dt="2024-10-16T06:24:35.023" v="33" actId="478"/>
        <pc:sldMkLst>
          <pc:docMk/>
          <pc:sldMk cId="1546788662" sldId="577"/>
        </pc:sldMkLst>
      </pc:sldChg>
    </pc:docChg>
  </pc:docChgLst>
  <pc:docChgLst>
    <pc:chgData name="Isabel Gumucio" userId="8c68f729-85f8-407c-9648-d4a9234627b4" providerId="ADAL" clId="{6FF142D9-8A8F-458D-88D2-62D9A810CABA}"/>
    <pc:docChg chg="modSld">
      <pc:chgData name="Isabel Gumucio" userId="8c68f729-85f8-407c-9648-d4a9234627b4" providerId="ADAL" clId="{6FF142D9-8A8F-458D-88D2-62D9A810CABA}" dt="2025-03-19T13:26:33.554" v="1"/>
      <pc:docMkLst>
        <pc:docMk/>
      </pc:docMkLst>
      <pc:sldChg chg="addSp delSp modSp">
        <pc:chgData name="Isabel Gumucio" userId="8c68f729-85f8-407c-9648-d4a9234627b4" providerId="ADAL" clId="{6FF142D9-8A8F-458D-88D2-62D9A810CABA}" dt="2025-03-19T13:26:33.554" v="1"/>
        <pc:sldMkLst>
          <pc:docMk/>
          <pc:sldMk cId="1269119800" sldId="563"/>
        </pc:sldMkLst>
        <pc:spChg chg="add del">
          <ac:chgData name="Isabel Gumucio" userId="8c68f729-85f8-407c-9648-d4a9234627b4" providerId="ADAL" clId="{6FF142D9-8A8F-458D-88D2-62D9A810CABA}" dt="2025-03-19T13:26:33.554" v="1"/>
          <ac:spMkLst>
            <pc:docMk/>
            <pc:sldMk cId="1269119800" sldId="563"/>
            <ac:spMk id="4" creationId="{E77150C2-6341-4A77-9854-E95AB5626C19}"/>
          </ac:spMkLst>
        </pc:spChg>
        <pc:graphicFrameChg chg="add mod">
          <ac:chgData name="Isabel Gumucio" userId="8c68f729-85f8-407c-9648-d4a9234627b4" providerId="ADAL" clId="{6FF142D9-8A8F-458D-88D2-62D9A810CABA}" dt="2025-03-19T13:26:33.554" v="1"/>
          <ac:graphicFrameMkLst>
            <pc:docMk/>
            <pc:sldMk cId="1269119800" sldId="563"/>
            <ac:graphicFrameMk id="3" creationId="{D6D8A2B2-A961-DF12-5864-29BD8EF7B315}"/>
          </ac:graphicFrameMkLst>
        </pc:graphicFrameChg>
      </pc:sldChg>
    </pc:docChg>
  </pc:docChgLst>
  <pc:docChgLst>
    <pc:chgData name="Angelica Olofsson Fernandez" userId="ce698ed2-e0d9-447d-9759-99f79b696a68" providerId="ADAL" clId="{806A827D-785B-480D-B577-AB4803305035}"/>
    <pc:docChg chg="undo custSel delSld modSld sldOrd">
      <pc:chgData name="Angelica Olofsson Fernandez" userId="ce698ed2-e0d9-447d-9759-99f79b696a68" providerId="ADAL" clId="{806A827D-785B-480D-B577-AB4803305035}" dt="2024-06-04T09:29:15.284" v="790"/>
      <pc:docMkLst>
        <pc:docMk/>
      </pc:docMkLst>
      <pc:sldChg chg="addSp modSp mod setBg addAnim">
        <pc:chgData name="Angelica Olofsson Fernandez" userId="ce698ed2-e0d9-447d-9759-99f79b696a68" providerId="ADAL" clId="{806A827D-785B-480D-B577-AB4803305035}" dt="2024-06-03T08:05:52.521" v="724"/>
        <pc:sldMkLst>
          <pc:docMk/>
          <pc:sldMk cId="1866398452" sldId="268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10:00.086" v="745" actId="26606"/>
        <pc:sldMkLst>
          <pc:docMk/>
          <pc:sldMk cId="2081952299" sldId="468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11:54.104" v="754" actId="207"/>
        <pc:sldMkLst>
          <pc:docMk/>
          <pc:sldMk cId="2618597547" sldId="498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09:18.692" v="742" actId="26606"/>
        <pc:sldMkLst>
          <pc:docMk/>
          <pc:sldMk cId="3865865021" sldId="522"/>
        </pc:sldMkLst>
      </pc:sldChg>
      <pc:sldChg chg="addSp delSp modSp mod setBg">
        <pc:chgData name="Angelica Olofsson Fernandez" userId="ce698ed2-e0d9-447d-9759-99f79b696a68" providerId="ADAL" clId="{806A827D-785B-480D-B577-AB4803305035}" dt="2024-06-03T06:03:58.435" v="16" actId="26606"/>
        <pc:sldMkLst>
          <pc:docMk/>
          <pc:sldMk cId="947088791" sldId="546"/>
        </pc:sldMkLst>
      </pc:sldChg>
      <pc:sldChg chg="addSp modSp mod setBg">
        <pc:chgData name="Angelica Olofsson Fernandez" userId="ce698ed2-e0d9-447d-9759-99f79b696a68" providerId="ADAL" clId="{806A827D-785B-480D-B577-AB4803305035}" dt="2024-06-03T08:06:31.664" v="727" actId="26606"/>
        <pc:sldMkLst>
          <pc:docMk/>
          <pc:sldMk cId="3546098121" sldId="551"/>
        </pc:sldMkLst>
      </pc:sldChg>
      <pc:sldChg chg="addSp delSp modSp mod setBg">
        <pc:chgData name="Angelica Olofsson Fernandez" userId="ce698ed2-e0d9-447d-9759-99f79b696a68" providerId="ADAL" clId="{806A827D-785B-480D-B577-AB4803305035}" dt="2024-06-04T09:23:31.295" v="765" actId="20577"/>
        <pc:sldMkLst>
          <pc:docMk/>
          <pc:sldMk cId="1269119800" sldId="563"/>
        </pc:sldMkLst>
      </pc:sldChg>
      <pc:sldChg chg="addSp delSp modSp mod setBg">
        <pc:chgData name="Angelica Olofsson Fernandez" userId="ce698ed2-e0d9-447d-9759-99f79b696a68" providerId="ADAL" clId="{806A827D-785B-480D-B577-AB4803305035}" dt="2024-06-03T06:08:17.117" v="38" actId="26606"/>
        <pc:sldMkLst>
          <pc:docMk/>
          <pc:sldMk cId="3227669839" sldId="564"/>
        </pc:sldMkLst>
      </pc:sldChg>
      <pc:sldChg chg="addSp delSp modSp mod setBg">
        <pc:chgData name="Angelica Olofsson Fernandez" userId="ce698ed2-e0d9-447d-9759-99f79b696a68" providerId="ADAL" clId="{806A827D-785B-480D-B577-AB4803305035}" dt="2024-06-04T09:24:31.541" v="774" actId="14100"/>
        <pc:sldMkLst>
          <pc:docMk/>
          <pc:sldMk cId="745051221" sldId="566"/>
        </pc:sldMkLst>
      </pc:sldChg>
      <pc:sldChg chg="addSp modSp mod setBg">
        <pc:chgData name="Angelica Olofsson Fernandez" userId="ce698ed2-e0d9-447d-9759-99f79b696a68" providerId="ADAL" clId="{806A827D-785B-480D-B577-AB4803305035}" dt="2024-06-03T08:05:46.499" v="722" actId="5793"/>
        <pc:sldMkLst>
          <pc:docMk/>
          <pc:sldMk cId="223587245" sldId="567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06:53.642" v="732" actId="26606"/>
        <pc:sldMkLst>
          <pc:docMk/>
          <pc:sldMk cId="2305114765" sldId="568"/>
        </pc:sldMkLst>
      </pc:sldChg>
      <pc:sldChg chg="addSp delSp modSp del mod ord setBg">
        <pc:chgData name="Angelica Olofsson Fernandez" userId="ce698ed2-e0d9-447d-9759-99f79b696a68" providerId="ADAL" clId="{806A827D-785B-480D-B577-AB4803305035}" dt="2024-06-04T09:26:35.406" v="785" actId="47"/>
        <pc:sldMkLst>
          <pc:docMk/>
          <pc:sldMk cId="4127580496" sldId="570"/>
        </pc:sldMkLst>
      </pc:sldChg>
      <pc:sldChg chg="addSp modSp mod ord setBg">
        <pc:chgData name="Angelica Olofsson Fernandez" userId="ce698ed2-e0d9-447d-9759-99f79b696a68" providerId="ADAL" clId="{806A827D-785B-480D-B577-AB4803305035}" dt="2024-06-04T09:27:08.919" v="787" actId="5793"/>
        <pc:sldMkLst>
          <pc:docMk/>
          <pc:sldMk cId="923377013" sldId="571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08:28.125" v="740" actId="26606"/>
        <pc:sldMkLst>
          <pc:docMk/>
          <pc:sldMk cId="1337764186" sldId="572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12:03.690" v="755" actId="207"/>
        <pc:sldMkLst>
          <pc:docMk/>
          <pc:sldMk cId="265547988" sldId="574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00:15.250" v="687" actId="26606"/>
        <pc:sldMkLst>
          <pc:docMk/>
          <pc:sldMk cId="1546788662" sldId="577"/>
        </pc:sldMkLst>
      </pc:sldChg>
      <pc:sldChg chg="addSp modSp mod setBg">
        <pc:chgData name="Angelica Olofsson Fernandez" userId="ce698ed2-e0d9-447d-9759-99f79b696a68" providerId="ADAL" clId="{806A827D-785B-480D-B577-AB4803305035}" dt="2024-06-03T08:07:03.717" v="733" actId="26606"/>
        <pc:sldMkLst>
          <pc:docMk/>
          <pc:sldMk cId="2283034305" sldId="581"/>
        </pc:sldMkLst>
      </pc:sldChg>
      <pc:sldChg chg="addSp delSp modSp mod">
        <pc:chgData name="Angelica Olofsson Fernandez" userId="ce698ed2-e0d9-447d-9759-99f79b696a68" providerId="ADAL" clId="{806A827D-785B-480D-B577-AB4803305035}" dt="2024-06-04T09:24:06.569" v="773" actId="20577"/>
        <pc:sldMkLst>
          <pc:docMk/>
          <pc:sldMk cId="2905007782" sldId="583"/>
        </pc:sldMkLst>
      </pc:sldChg>
      <pc:sldChg chg="addSp delSp modSp mod setBg">
        <pc:chgData name="Angelica Olofsson Fernandez" userId="ce698ed2-e0d9-447d-9759-99f79b696a68" providerId="ADAL" clId="{806A827D-785B-480D-B577-AB4803305035}" dt="2024-06-04T09:29:15.284" v="790"/>
        <pc:sldMkLst>
          <pc:docMk/>
          <pc:sldMk cId="1358352095" sldId="586"/>
        </pc:sldMkLst>
      </pc:sldChg>
    </pc:docChg>
  </pc:docChgLst>
  <pc:docChgLst>
    <pc:chgData name="Angelica Olofsson Fernandez" userId="ce698ed2-e0d9-447d-9759-99f79b696a68" providerId="ADAL" clId="{84C4C077-85BA-4719-B888-81C6F1BD5562}"/>
    <pc:docChg chg="addSld modSld">
      <pc:chgData name="Angelica Olofsson Fernandez" userId="ce698ed2-e0d9-447d-9759-99f79b696a68" providerId="ADAL" clId="{84C4C077-85BA-4719-B888-81C6F1BD5562}" dt="2024-09-09T08:53:17.257" v="45" actId="20577"/>
      <pc:docMkLst>
        <pc:docMk/>
      </pc:docMkLst>
      <pc:sldChg chg="modSp mod">
        <pc:chgData name="Angelica Olofsson Fernandez" userId="ce698ed2-e0d9-447d-9759-99f79b696a68" providerId="ADAL" clId="{84C4C077-85BA-4719-B888-81C6F1BD5562}" dt="2024-09-09T08:53:17.257" v="45" actId="20577"/>
        <pc:sldMkLst>
          <pc:docMk/>
          <pc:sldMk cId="265547988" sldId="574"/>
        </pc:sldMkLst>
      </pc:sldChg>
      <pc:sldChg chg="modSp add">
        <pc:chgData name="Angelica Olofsson Fernandez" userId="ce698ed2-e0d9-447d-9759-99f79b696a68" providerId="ADAL" clId="{84C4C077-85BA-4719-B888-81C6F1BD5562}" dt="2024-09-09T08:53:06.796" v="27" actId="20577"/>
        <pc:sldMkLst>
          <pc:docMk/>
          <pc:sldMk cId="476286558" sldId="586"/>
        </pc:sldMkLst>
      </pc:sldChg>
    </pc:docChg>
  </pc:docChgLst>
  <pc:docChgLst>
    <pc:chgData name="Torbjörn K Karlsson" userId="a764ad3f-09bd-49d9-aa26-7b34bfea09bc" providerId="ADAL" clId="{DD8EC66E-8602-429A-84B0-ECD85CD3DA6B}"/>
    <pc:docChg chg="modSld">
      <pc:chgData name="Torbjörn K Karlsson" userId="a764ad3f-09bd-49d9-aa26-7b34bfea09bc" providerId="ADAL" clId="{DD8EC66E-8602-429A-84B0-ECD85CD3DA6B}" dt="2024-11-15T11:29:01.424" v="250" actId="20577"/>
      <pc:docMkLst>
        <pc:docMk/>
      </pc:docMkLst>
      <pc:sldChg chg="modSp">
        <pc:chgData name="Torbjörn K Karlsson" userId="a764ad3f-09bd-49d9-aa26-7b34bfea09bc" providerId="ADAL" clId="{DD8EC66E-8602-429A-84B0-ECD85CD3DA6B}" dt="2024-11-15T11:26:59.183" v="21" actId="20577"/>
        <pc:sldMkLst>
          <pc:docMk/>
          <pc:sldMk cId="3227669839" sldId="564"/>
        </pc:sldMkLst>
      </pc:sldChg>
      <pc:sldChg chg="modSp">
        <pc:chgData name="Torbjörn K Karlsson" userId="a764ad3f-09bd-49d9-aa26-7b34bfea09bc" providerId="ADAL" clId="{DD8EC66E-8602-429A-84B0-ECD85CD3DA6B}" dt="2024-11-15T11:29:01.424" v="250" actId="20577"/>
        <pc:sldMkLst>
          <pc:docMk/>
          <pc:sldMk cId="745051221" sldId="566"/>
        </pc:sldMkLst>
      </pc:sldChg>
    </pc:docChg>
  </pc:docChgLst>
  <pc:docChgLst>
    <pc:chgData name="Angelica Olofsson Fernandez" userId="ce698ed2-e0d9-447d-9759-99f79b696a68" providerId="ADAL" clId="{ADB8F8C7-84E1-4ECB-8A62-29C38EDB68B0}"/>
    <pc:docChg chg="modSld">
      <pc:chgData name="Angelica Olofsson Fernandez" userId="ce698ed2-e0d9-447d-9759-99f79b696a68" providerId="ADAL" clId="{ADB8F8C7-84E1-4ECB-8A62-29C38EDB68B0}" dt="2024-11-19T09:32:06.729" v="5" actId="6549"/>
      <pc:docMkLst>
        <pc:docMk/>
      </pc:docMkLst>
      <pc:sldChg chg="modSp mod">
        <pc:chgData name="Angelica Olofsson Fernandez" userId="ce698ed2-e0d9-447d-9759-99f79b696a68" providerId="ADAL" clId="{ADB8F8C7-84E1-4ECB-8A62-29C38EDB68B0}" dt="2024-11-19T09:32:06.729" v="5" actId="6549"/>
        <pc:sldMkLst>
          <pc:docMk/>
          <pc:sldMk cId="1866398452" sldId="268"/>
        </pc:sldMkLst>
      </pc:sldChg>
      <pc:sldChg chg="modSp">
        <pc:chgData name="Angelica Olofsson Fernandez" userId="ce698ed2-e0d9-447d-9759-99f79b696a68" providerId="ADAL" clId="{ADB8F8C7-84E1-4ECB-8A62-29C38EDB68B0}" dt="2024-11-19T09:31:50.036" v="2" actId="20577"/>
        <pc:sldMkLst>
          <pc:docMk/>
          <pc:sldMk cId="3227669839" sldId="564"/>
        </pc:sldMkLst>
      </pc:sldChg>
      <pc:sldChg chg="modSp">
        <pc:chgData name="Angelica Olofsson Fernandez" userId="ce698ed2-e0d9-447d-9759-99f79b696a68" providerId="ADAL" clId="{ADB8F8C7-84E1-4ECB-8A62-29C38EDB68B0}" dt="2024-11-19T09:31:59.365" v="4" actId="20577"/>
        <pc:sldMkLst>
          <pc:docMk/>
          <pc:sldMk cId="745051221" sldId="566"/>
        </pc:sldMkLst>
      </pc:sldChg>
    </pc:docChg>
  </pc:docChgLst>
  <pc:docChgLst>
    <pc:chgData name="Isabel Gumucio" userId="8c68f729-85f8-407c-9648-d4a9234627b4" providerId="ADAL" clId="{A45EB834-15B0-405B-B0F2-B5A93EACAF4A}"/>
    <pc:docChg chg="undo custSel modSld">
      <pc:chgData name="Isabel Gumucio" userId="8c68f729-85f8-407c-9648-d4a9234627b4" providerId="ADAL" clId="{A45EB834-15B0-405B-B0F2-B5A93EACAF4A}" dt="2024-10-16T06:32:47.516" v="255" actId="20577"/>
      <pc:docMkLst>
        <pc:docMk/>
      </pc:docMkLst>
      <pc:sldChg chg="modSp mod">
        <pc:chgData name="Isabel Gumucio" userId="8c68f729-85f8-407c-9648-d4a9234627b4" providerId="ADAL" clId="{A45EB834-15B0-405B-B0F2-B5A93EACAF4A}" dt="2024-10-16T06:32:47.516" v="255" actId="20577"/>
        <pc:sldMkLst>
          <pc:docMk/>
          <pc:sldMk cId="1269119800" sldId="563"/>
        </pc:sldMkLst>
      </pc:sldChg>
    </pc:docChg>
  </pc:docChgLst>
  <pc:docChgLst>
    <pc:chgData name="Torbjörn K Karlsson" userId="a764ad3f-09bd-49d9-aa26-7b34bfea09bc" providerId="ADAL" clId="{9AB06539-9669-4E36-A313-DA8D17B2CDEE}"/>
    <pc:docChg chg="modSld">
      <pc:chgData name="Torbjörn K Karlsson" userId="a764ad3f-09bd-49d9-aa26-7b34bfea09bc" providerId="ADAL" clId="{9AB06539-9669-4E36-A313-DA8D17B2CDEE}" dt="2025-03-14T12:51:57.539" v="160" actId="20577"/>
      <pc:docMkLst>
        <pc:docMk/>
      </pc:docMkLst>
      <pc:sldChg chg="modSp mod">
        <pc:chgData name="Torbjörn K Karlsson" userId="a764ad3f-09bd-49d9-aa26-7b34bfea09bc" providerId="ADAL" clId="{9AB06539-9669-4E36-A313-DA8D17B2CDEE}" dt="2025-03-14T12:51:48.885" v="153" actId="20577"/>
        <pc:sldMkLst>
          <pc:docMk/>
          <pc:sldMk cId="1269119800" sldId="563"/>
        </pc:sldMkLst>
      </pc:sldChg>
      <pc:sldChg chg="modSp">
        <pc:chgData name="Torbjörn K Karlsson" userId="a764ad3f-09bd-49d9-aa26-7b34bfea09bc" providerId="ADAL" clId="{9AB06539-9669-4E36-A313-DA8D17B2CDEE}" dt="2025-03-14T12:51:57.539" v="160" actId="20577"/>
        <pc:sldMkLst>
          <pc:docMk/>
          <pc:sldMk cId="3227669839" sldId="564"/>
        </pc:sldMkLst>
        <pc:graphicFrameChg chg="mod">
          <ac:chgData name="Torbjörn K Karlsson" userId="a764ad3f-09bd-49d9-aa26-7b34bfea09bc" providerId="ADAL" clId="{9AB06539-9669-4E36-A313-DA8D17B2CDEE}" dt="2025-03-14T12:51:57.539" v="160" actId="20577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533F-23B2-4226-9BAF-C173B4E51DC2}" type="datetimeFigureOut">
              <a:rPr lang="sv-SE" smtClean="0"/>
              <a:t>2025-05-28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4C9F5-B7E9-4233-A4D3-DD3DC4F4E5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362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2025-05-28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95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5271C-582E-49A3-8710-CC206E8C550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9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693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92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15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38FF-6DB1-4158-9CC3-8414651591A1}" type="datetime1">
              <a:rPr lang="sv-SE" smtClean="0"/>
              <a:t>2025-05-28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8" y="262046"/>
            <a:ext cx="2740827" cy="652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690-FA70-4D83-A114-4C70662023F9}" type="datetime1">
              <a:rPr lang="sv-SE" smtClean="0"/>
              <a:t>2025-05-28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AAF-73D0-4B0F-8FF6-04338E337FE8}" type="datetime1">
              <a:rPr lang="sv-SE" smtClean="0"/>
              <a:t>2025-05-28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i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010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i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24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rmorang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239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rmorang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635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131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053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t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365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t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094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378-1FE1-4F65-BA9B-9765ACCA8BAE}" type="datetime1">
              <a:rPr lang="sv-SE" smtClean="0"/>
              <a:t>2025-05-28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09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k 7"/>
          <p:cNvCxnSpPr/>
          <p:nvPr userDrawn="1"/>
        </p:nvCxnSpPr>
        <p:spPr>
          <a:xfrm>
            <a:off x="726232" y="634481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ssgrö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612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ssgrö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64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EE93-EAC1-4FD2-A4FA-C4BBC7F8DB49}" type="datetime1">
              <a:rPr lang="sv-SE" smtClean="0"/>
              <a:t>2025-05-28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9F21-CE0B-4E6A-9DDA-722BAE4E8794}" type="datetime1">
              <a:rPr lang="sv-SE" smtClean="0"/>
              <a:t>2025-05-28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30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ak 8"/>
          <p:cNvCxnSpPr/>
          <p:nvPr userDrawn="1"/>
        </p:nvCxnSpPr>
        <p:spPr>
          <a:xfrm>
            <a:off x="726232" y="634485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944F-6F2A-44D8-8951-5026B40A198C}" type="datetime1">
              <a:rPr lang="sv-SE" smtClean="0"/>
              <a:t>2025-05-28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B54C-71B7-461F-A613-39ED2134A263}" type="datetime1">
              <a:rPr lang="sv-SE" smtClean="0"/>
              <a:t>2025-05-28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7729-C870-4D4B-8DE2-FE5EBE25B683}" type="datetime1">
              <a:rPr lang="sv-SE" smtClean="0"/>
              <a:t>2025-05-28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150E-7E8A-421F-84E9-6BEBF81F4F94}" type="datetime1">
              <a:rPr lang="sv-SE" smtClean="0"/>
              <a:t>2025-05-28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3E8-1817-4790-BFD1-D1C6E9C2B927}" type="datetime1">
              <a:rPr lang="sv-SE" smtClean="0"/>
              <a:t>2025-05-28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40C8-72B9-4FA7-8E5A-C8DC16030527}" type="datetime1">
              <a:rPr lang="sv-SE" smtClean="0"/>
              <a:t>2025-05-28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141E2C7-4CD1-4E82-9A0E-20D6E721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58" y="262766"/>
            <a:ext cx="9582884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6400F-2A13-4211-8D37-28E38D11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096" y="1846097"/>
            <a:ext cx="9193883" cy="3456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21B03CF4-3CE5-4634-A35C-B2376DCB9166}"/>
              </a:ext>
            </a:extLst>
          </p:cNvPr>
          <p:cNvCxnSpPr/>
          <p:nvPr userDrawn="1"/>
        </p:nvCxnSpPr>
        <p:spPr>
          <a:xfrm>
            <a:off x="573263" y="5967482"/>
            <a:ext cx="953047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8C3DEF-FDA1-4422-A964-0D20CB4C4AE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50" y="5403745"/>
            <a:ext cx="1049995" cy="8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2654" indent="-272654" algn="l" defTabSz="685800" rtl="0" eaLnBrk="1" latinLnBrk="0" hangingPunct="1">
        <a:lnSpc>
          <a:spcPts val="27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png"/><Relationship Id="rId4" Type="http://schemas.openxmlformats.org/officeDocument/2006/relationships/hyperlink" Target="mailto:upphandling@varuforsorjningen.s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png"/><Relationship Id="rId4" Type="http://schemas.openxmlformats.org/officeDocument/2006/relationships/hyperlink" Target="mailto:upphandling@varuforsorjningen.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aruforsorjningen.se/avtalade-artiklar/kategorier/regional-anestesi-och-centrala-infart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DCDD3-B648-548C-9942-553FFCBF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Varuförsörjningens</a:t>
            </a:r>
            <a:r>
              <a:rPr lang="en-US" b="1" dirty="0"/>
              <a:t> </a:t>
            </a:r>
            <a:r>
              <a:rPr lang="en-US" b="1" dirty="0" err="1"/>
              <a:t>informationsmöte</a:t>
            </a:r>
            <a:r>
              <a:rPr lang="en-US" b="1" dirty="0"/>
              <a:t> 28/5 2025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B7D7716-1B01-4CE3-7EA2-4867AEF90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437" b="1080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0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7B38129-525C-BE5F-B3B8-13A46790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99" y="219098"/>
            <a:ext cx="11669401" cy="6419804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EF661C58-81CF-B241-BCAC-3833562B3213}"/>
              </a:ext>
            </a:extLst>
          </p:cNvPr>
          <p:cNvSpPr/>
          <p:nvPr/>
        </p:nvSpPr>
        <p:spPr>
          <a:xfrm>
            <a:off x="283779" y="1448856"/>
            <a:ext cx="3783724" cy="536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490425DF-EEB0-1F2D-1F30-9FF4A2614A0D}"/>
              </a:ext>
            </a:extLst>
          </p:cNvPr>
          <p:cNvSpPr/>
          <p:nvPr/>
        </p:nvSpPr>
        <p:spPr>
          <a:xfrm>
            <a:off x="3150282" y="2779167"/>
            <a:ext cx="1372742" cy="405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71CBCDE0-4414-AFC6-5FFE-0A046D1B9A36}"/>
              </a:ext>
            </a:extLst>
          </p:cNvPr>
          <p:cNvSpPr/>
          <p:nvPr/>
        </p:nvSpPr>
        <p:spPr>
          <a:xfrm>
            <a:off x="5748992" y="6023113"/>
            <a:ext cx="2124233" cy="6824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0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42B3EBA3-25FA-7FA7-26CE-56C9111D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51" y="1212848"/>
            <a:ext cx="4849503" cy="4832951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CC47AA58-274E-B530-313D-0C17569443A9}"/>
              </a:ext>
            </a:extLst>
          </p:cNvPr>
          <p:cNvSpPr txBox="1"/>
          <p:nvPr/>
        </p:nvSpPr>
        <p:spPr>
          <a:xfrm rot="16200000">
            <a:off x="5263225" y="4265703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SEMESTER</a:t>
            </a:r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6132216A-FA31-B16C-3537-D39F56AF3BE8}"/>
              </a:ext>
            </a:extLst>
          </p:cNvPr>
          <p:cNvCxnSpPr>
            <a:cxnSpLocks/>
          </p:cNvCxnSpPr>
          <p:nvPr/>
        </p:nvCxnSpPr>
        <p:spPr>
          <a:xfrm>
            <a:off x="4728369" y="2960223"/>
            <a:ext cx="0" cy="318682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52F8CAB0-A03D-92FE-E711-7FE092482FAC}"/>
              </a:ext>
            </a:extLst>
          </p:cNvPr>
          <p:cNvSpPr txBox="1"/>
          <p:nvPr/>
        </p:nvSpPr>
        <p:spPr>
          <a:xfrm>
            <a:off x="4423446" y="6201763"/>
            <a:ext cx="1213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Vi är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Läge i projektfaserna	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BC834F-706C-4659-9D8A-5B78DDF8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dirty="0"/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15D3024-D377-C0B9-1608-C7E02985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D35A8D6-7A2C-63AF-CA40-621BB8F27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022" y="3528751"/>
            <a:ext cx="3753745" cy="238006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A2DFD06-00EB-6E7A-C46A-5ADF573A04E4}"/>
              </a:ext>
            </a:extLst>
          </p:cNvPr>
          <p:cNvSpPr/>
          <p:nvPr/>
        </p:nvSpPr>
        <p:spPr>
          <a:xfrm>
            <a:off x="3822295" y="2040883"/>
            <a:ext cx="1488329" cy="29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773CDA8-F926-D1C7-7F08-590A1C51ABD2}"/>
              </a:ext>
            </a:extLst>
          </p:cNvPr>
          <p:cNvSpPr/>
          <p:nvPr/>
        </p:nvSpPr>
        <p:spPr>
          <a:xfrm>
            <a:off x="2239664" y="1767560"/>
            <a:ext cx="1488329" cy="730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DF9C2E6-AE59-EF0C-6724-520FD630BA4B}"/>
              </a:ext>
            </a:extLst>
          </p:cNvPr>
          <p:cNvSpPr/>
          <p:nvPr/>
        </p:nvSpPr>
        <p:spPr>
          <a:xfrm>
            <a:off x="3727993" y="2338366"/>
            <a:ext cx="1676929" cy="350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EA9758-7AD1-BFC8-6CC9-7E542AC5CEAA}"/>
              </a:ext>
            </a:extLst>
          </p:cNvPr>
          <p:cNvSpPr/>
          <p:nvPr/>
        </p:nvSpPr>
        <p:spPr>
          <a:xfrm>
            <a:off x="4134678" y="2498103"/>
            <a:ext cx="1568493" cy="66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49C17B3-4743-E8E4-FD77-342B9C81579D}"/>
              </a:ext>
            </a:extLst>
          </p:cNvPr>
          <p:cNvSpPr/>
          <p:nvPr/>
        </p:nvSpPr>
        <p:spPr>
          <a:xfrm>
            <a:off x="-16213" y="0"/>
            <a:ext cx="12224425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244AEBD-DE88-AB54-65FE-B594BD842F37}"/>
              </a:ext>
            </a:extLst>
          </p:cNvPr>
          <p:cNvSpPr txBox="1"/>
          <p:nvPr/>
        </p:nvSpPr>
        <p:spPr>
          <a:xfrm>
            <a:off x="3261918" y="2498103"/>
            <a:ext cx="6302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/>
              <a:t>Lättare att söka</a:t>
            </a:r>
          </a:p>
        </p:txBody>
      </p:sp>
    </p:spTree>
    <p:extLst>
      <p:ext uri="{BB962C8B-B14F-4D97-AF65-F5344CB8AC3E}">
        <p14:creationId xmlns:p14="http://schemas.microsoft.com/office/powerpoint/2010/main" val="275435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0846488-9850-8125-3A8F-2A56D15C9FC7}"/>
              </a:ext>
            </a:extLst>
          </p:cNvPr>
          <p:cNvSpPr/>
          <p:nvPr/>
        </p:nvSpPr>
        <p:spPr>
          <a:xfrm>
            <a:off x="-187217" y="0"/>
            <a:ext cx="12379217" cy="6858000"/>
          </a:xfrm>
          <a:prstGeom prst="rect">
            <a:avLst/>
          </a:prstGeom>
          <a:solidFill>
            <a:srgbClr val="BDE9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Moln 8">
            <a:extLst>
              <a:ext uri="{FF2B5EF4-FFF2-40B4-BE49-F238E27FC236}">
                <a16:creationId xmlns:a16="http://schemas.microsoft.com/office/drawing/2014/main" id="{AB8A1017-579D-FC1B-AC08-47B05CA22972}"/>
              </a:ext>
            </a:extLst>
          </p:cNvPr>
          <p:cNvSpPr/>
          <p:nvPr/>
        </p:nvSpPr>
        <p:spPr>
          <a:xfrm>
            <a:off x="7120138" y="84272"/>
            <a:ext cx="4751110" cy="429862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147B51-891E-15DB-C485-EA098ADB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79" y="2367328"/>
            <a:ext cx="5645440" cy="29529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C235B016-232E-6C55-C094-9DBF79C85EBA}"/>
              </a:ext>
            </a:extLst>
          </p:cNvPr>
          <p:cNvCxnSpPr>
            <a:cxnSpLocks/>
          </p:cNvCxnSpPr>
          <p:nvPr/>
        </p:nvCxnSpPr>
        <p:spPr>
          <a:xfrm flipV="1">
            <a:off x="2696307" y="1676835"/>
            <a:ext cx="5439024" cy="11134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6CC74A64-547E-CDFE-2B98-7C03BDCEBC61}"/>
              </a:ext>
            </a:extLst>
          </p:cNvPr>
          <p:cNvSpPr txBox="1"/>
          <p:nvPr/>
        </p:nvSpPr>
        <p:spPr>
          <a:xfrm>
            <a:off x="7778077" y="897997"/>
            <a:ext cx="3497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u="sng" dirty="0">
                <a:solidFill>
                  <a:schemeClr val="bg1"/>
                </a:solidFill>
              </a:rPr>
              <a:t>Enligt </a:t>
            </a:r>
            <a:r>
              <a:rPr lang="sv-SE" u="sng" dirty="0" err="1">
                <a:solidFill>
                  <a:schemeClr val="bg1"/>
                </a:solidFill>
              </a:rPr>
              <a:t>ChatGPT</a:t>
            </a:r>
            <a:r>
              <a:rPr lang="sv-SE" u="sng" dirty="0">
                <a:solidFill>
                  <a:schemeClr val="bg1"/>
                </a:solidFill>
              </a:rPr>
              <a:t>: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Produkten är en styrkateter - en medicinteknisk enhet - som används inom hjärtsjukvård, specifikt för att underlätta implantering av vänsterkammarledare vid …​ </a:t>
            </a:r>
          </a:p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36B89C8-6190-8052-9FA3-5EEA4327B085}"/>
              </a:ext>
            </a:extLst>
          </p:cNvPr>
          <p:cNvSpPr txBox="1">
            <a:spLocks/>
          </p:cNvSpPr>
          <p:nvPr/>
        </p:nvSpPr>
        <p:spPr>
          <a:xfrm>
            <a:off x="759821" y="3368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b="1" dirty="0"/>
              <a:t>Ex. Förbättra 100 000 </a:t>
            </a:r>
          </a:p>
          <a:p>
            <a:pPr algn="l"/>
            <a:r>
              <a:rPr lang="sv-SE" sz="3600" b="1" dirty="0"/>
              <a:t>produktbenämningar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66703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42B3EBA3-25FA-7FA7-26CE-56C9111D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51" y="1212848"/>
            <a:ext cx="4849503" cy="4832951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CC47AA58-274E-B530-313D-0C17569443A9}"/>
              </a:ext>
            </a:extLst>
          </p:cNvPr>
          <p:cNvSpPr txBox="1"/>
          <p:nvPr/>
        </p:nvSpPr>
        <p:spPr>
          <a:xfrm rot="16200000">
            <a:off x="5263225" y="4265703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SEMESTER</a:t>
            </a:r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6132216A-FA31-B16C-3537-D39F56AF3BE8}"/>
              </a:ext>
            </a:extLst>
          </p:cNvPr>
          <p:cNvCxnSpPr>
            <a:cxnSpLocks/>
          </p:cNvCxnSpPr>
          <p:nvPr/>
        </p:nvCxnSpPr>
        <p:spPr>
          <a:xfrm>
            <a:off x="4725702" y="3235771"/>
            <a:ext cx="0" cy="291127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52F8CAB0-A03D-92FE-E711-7FE092482FAC}"/>
              </a:ext>
            </a:extLst>
          </p:cNvPr>
          <p:cNvSpPr txBox="1"/>
          <p:nvPr/>
        </p:nvSpPr>
        <p:spPr>
          <a:xfrm>
            <a:off x="4402224" y="6216413"/>
            <a:ext cx="1213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Vi är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Projektfaser – ungefärlig tidplan	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BC834F-706C-4659-9D8A-5B78DDF8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dirty="0"/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15D3024-D377-C0B9-1608-C7E02985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D35A8D6-7A2C-63AF-CA40-621BB8F27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022" y="3528751"/>
            <a:ext cx="3753745" cy="238006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A2DFD06-00EB-6E7A-C46A-5ADF573A04E4}"/>
              </a:ext>
            </a:extLst>
          </p:cNvPr>
          <p:cNvSpPr/>
          <p:nvPr/>
        </p:nvSpPr>
        <p:spPr>
          <a:xfrm>
            <a:off x="3822295" y="2040883"/>
            <a:ext cx="1488329" cy="29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773CDA8-F926-D1C7-7F08-590A1C51ABD2}"/>
              </a:ext>
            </a:extLst>
          </p:cNvPr>
          <p:cNvSpPr/>
          <p:nvPr/>
        </p:nvSpPr>
        <p:spPr>
          <a:xfrm>
            <a:off x="2239664" y="1767560"/>
            <a:ext cx="1488329" cy="730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DF9C2E6-AE59-EF0C-6724-520FD630BA4B}"/>
              </a:ext>
            </a:extLst>
          </p:cNvPr>
          <p:cNvSpPr/>
          <p:nvPr/>
        </p:nvSpPr>
        <p:spPr>
          <a:xfrm>
            <a:off x="3727993" y="2338366"/>
            <a:ext cx="1676929" cy="350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EA9758-7AD1-BFC8-6CC9-7E542AC5CEAA}"/>
              </a:ext>
            </a:extLst>
          </p:cNvPr>
          <p:cNvSpPr/>
          <p:nvPr/>
        </p:nvSpPr>
        <p:spPr>
          <a:xfrm>
            <a:off x="4134678" y="2498103"/>
            <a:ext cx="1568493" cy="66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94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Röd och vit förbandslåda">
            <a:extLst>
              <a:ext uri="{FF2B5EF4-FFF2-40B4-BE49-F238E27FC236}">
                <a16:creationId xmlns:a16="http://schemas.microsoft.com/office/drawing/2014/main" id="{D821550F-5E46-3497-F29E-EC5FE331D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00544E9-26B0-B2D9-E675-8516AEC0C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1431"/>
            <a:ext cx="9144000" cy="11048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Frågor?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A9D09FB-FF1A-7134-C54C-837476BC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60515"/>
            <a:ext cx="9144000" cy="749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Varuförsörjningen</a:t>
            </a:r>
          </a:p>
        </p:txBody>
      </p:sp>
    </p:spTree>
    <p:extLst>
      <p:ext uri="{BB962C8B-B14F-4D97-AF65-F5344CB8AC3E}">
        <p14:creationId xmlns:p14="http://schemas.microsoft.com/office/powerpoint/2010/main" val="215776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0EC0A-C99D-459A-AC6F-B41FF363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sv-SE" sz="3400" b="1" dirty="0"/>
              <a:t>Allmän information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D5C8A1E-F63A-9D7E-E7FD-E53A33E1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838199"/>
            <a:ext cx="6219825" cy="533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b="1" dirty="0" err="1"/>
              <a:t>Prisdiffar</a:t>
            </a:r>
            <a:r>
              <a:rPr lang="sv-SE" sz="2200" b="1" dirty="0"/>
              <a:t> i order mot faktura</a:t>
            </a:r>
          </a:p>
          <a:p>
            <a:pPr marL="0" indent="0">
              <a:buNone/>
            </a:pPr>
            <a:r>
              <a:rPr lang="sv-SE" sz="2200" dirty="0"/>
              <a:t>Om ni upptäcker att en artikel </a:t>
            </a:r>
            <a:r>
              <a:rPr lang="sv-SE" sz="2200" b="1" u="sng" dirty="0"/>
              <a:t>får ett annat pris på fakturan mot vad som står i beställarstöden/på Varuförsörjningens hemsida, </a:t>
            </a:r>
            <a:r>
              <a:rPr lang="sv-SE" sz="2200" dirty="0"/>
              <a:t>kontakta oss så att vi kan undersöka med leverantören. </a:t>
            </a:r>
            <a:br>
              <a:rPr lang="sv-SE" sz="2200" dirty="0"/>
            </a:br>
            <a:endParaRPr lang="sv-SE" sz="2200" i="1" dirty="0"/>
          </a:p>
          <a:p>
            <a:pPr marL="0" indent="0">
              <a:buNone/>
            </a:pPr>
            <a:r>
              <a:rPr lang="sv-SE" sz="2200" i="1" dirty="0"/>
              <a:t>På så sätt motverkar vi att ni betalar fel/för högt pris på artiklar som beställs direkt från leverantören.</a:t>
            </a:r>
            <a:br>
              <a:rPr lang="sv-SE" sz="2200" i="1" dirty="0"/>
            </a:br>
            <a:endParaRPr lang="sv-SE" sz="2200" dirty="0"/>
          </a:p>
          <a:p>
            <a:pPr marL="0" indent="0">
              <a:buNone/>
            </a:pPr>
            <a:r>
              <a:rPr lang="sv-SE" sz="2200" b="1" dirty="0"/>
              <a:t>Varje region gör olika, men det är beställarens ansvar att se till att det blir rätt</a:t>
            </a:r>
            <a:endParaRPr lang="sv-SE" sz="2200" dirty="0"/>
          </a:p>
          <a:p>
            <a:pPr marL="0" indent="0">
              <a:buNone/>
            </a:pPr>
            <a:r>
              <a:rPr lang="sv-SE" sz="2200" dirty="0"/>
              <a:t>Mejla till: </a:t>
            </a:r>
            <a:r>
              <a:rPr lang="sv-SE" sz="2200" dirty="0">
                <a:hlinkClick r:id="rId4"/>
              </a:rPr>
              <a:t>upphandling@varuforsorjningen.se</a:t>
            </a:r>
            <a:endParaRPr lang="sv-SE" sz="2200" dirty="0"/>
          </a:p>
          <a:p>
            <a:pPr marL="0" indent="0">
              <a:buNone/>
            </a:pPr>
            <a:r>
              <a:rPr lang="sv-SE" sz="2200" i="1" dirty="0"/>
              <a:t>OBS: Inkludera gärna bilder samt artikelnummer</a:t>
            </a:r>
          </a:p>
          <a:p>
            <a:endParaRPr lang="sv-SE" sz="2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AF0B7FA-6F0B-B4E1-AD3F-DB95B0213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478" y="6176962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51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0EC0A-C99D-459A-AC6F-B41FF363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sv-SE" sz="3400" b="1" dirty="0"/>
              <a:t>Allmän information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D5C8A1E-F63A-9D7E-E7FD-E53A33E1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075" y="1331083"/>
            <a:ext cx="6229350" cy="48458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Frakt och administrativa avgifter</a:t>
            </a:r>
          </a:p>
          <a:p>
            <a:pPr marL="0" indent="0">
              <a:buNone/>
            </a:pPr>
            <a:r>
              <a:rPr lang="sv-SE" dirty="0"/>
              <a:t>Om ni upptäcker att en </a:t>
            </a:r>
            <a:r>
              <a:rPr lang="sv-SE" b="1" u="sng" dirty="0"/>
              <a:t>faktura inkluderar frakt-, och/ eller andra administrativa avgifter, </a:t>
            </a:r>
            <a:r>
              <a:rPr lang="sv-SE" dirty="0"/>
              <a:t>kontakta oss!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i="1" dirty="0"/>
              <a:t>Leverantörer får inte ta ut dessa avgifter på avtalade artiklar, det är reglerat i avtalsvillkoren</a:t>
            </a:r>
          </a:p>
          <a:p>
            <a:pPr>
              <a:buFontTx/>
              <a:buChar char="-"/>
            </a:pPr>
            <a:r>
              <a:rPr lang="sv-SE" dirty="0"/>
              <a:t>Undantag är om ni lägger till icke-upphandlade artiklar i beställningen. Då är avgiften för de icke-avtalade artiklarna, där vi inte har något avtal som reglerar detta.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Mejla till: </a:t>
            </a:r>
            <a:r>
              <a:rPr lang="sv-SE" dirty="0">
                <a:hlinkClick r:id="rId4"/>
              </a:rPr>
              <a:t>upphandling@varuforsorjningen.se</a:t>
            </a:r>
            <a:endParaRPr lang="sv-SE" dirty="0"/>
          </a:p>
          <a:p>
            <a:pPr marL="0" indent="0">
              <a:buNone/>
            </a:pPr>
            <a:r>
              <a:rPr lang="sv-SE" i="1" dirty="0"/>
              <a:t>OBS: Inkludera gärna bilder samt artikelnummer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AF0B7FA-6F0B-B4E1-AD3F-DB95B0213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478" y="6176962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4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Allmän information</a:t>
            </a: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ruta 12">
            <a:extLst>
              <a:ext uri="{FF2B5EF4-FFF2-40B4-BE49-F238E27FC236}">
                <a16:creationId xmlns:a16="http://schemas.microsoft.com/office/drawing/2014/main" id="{B27A8191-27FA-B60F-87BF-BA83C3830034}"/>
              </a:ext>
            </a:extLst>
          </p:cNvPr>
          <p:cNvSpPr txBox="1"/>
          <p:nvPr/>
        </p:nvSpPr>
        <p:spPr>
          <a:xfrm>
            <a:off x="5738328" y="721947"/>
            <a:ext cx="5638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1" dirty="0">
                <a:solidFill>
                  <a:srgbClr val="000000"/>
                </a:solidFill>
              </a:rPr>
              <a:t>Lagerflytt </a:t>
            </a:r>
            <a:r>
              <a:rPr lang="sv-SE" sz="2200" b="1">
                <a:solidFill>
                  <a:srgbClr val="000000"/>
                </a:solidFill>
              </a:rPr>
              <a:t>KCI Medical</a:t>
            </a:r>
            <a:endParaRPr lang="sv-SE" sz="2200" b="1" i="0">
              <a:solidFill>
                <a:srgbClr val="000000"/>
              </a:solidFill>
              <a:effectLst/>
            </a:endParaRPr>
          </a:p>
          <a:p>
            <a:pPr algn="l"/>
            <a:r>
              <a:rPr lang="sv-SE" sz="2200" b="0" i="0" dirty="0">
                <a:solidFill>
                  <a:srgbClr val="000000"/>
                </a:solidFill>
                <a:effectLst/>
              </a:rPr>
              <a:t>KCI Medical kommer att flytta sitt lager i början av juni, vilket inkluderar alla produkter vi har avtalade med dem. De artiklar som levereras från KCI via </a:t>
            </a:r>
            <a:r>
              <a:rPr lang="sv-SE" sz="2200" b="0" i="0" dirty="0" err="1">
                <a:solidFill>
                  <a:srgbClr val="000000"/>
                </a:solidFill>
                <a:effectLst/>
              </a:rPr>
              <a:t>OneMed</a:t>
            </a:r>
            <a:r>
              <a:rPr lang="sv-SE" sz="2200" b="0" i="0" dirty="0">
                <a:solidFill>
                  <a:srgbClr val="000000"/>
                </a:solidFill>
                <a:effectLst/>
              </a:rPr>
              <a:t> kommer att säkras upp så att det inte blir några brister i leveranskedjan.</a:t>
            </a:r>
          </a:p>
          <a:p>
            <a:pPr algn="l"/>
            <a:endParaRPr lang="sv-SE" sz="22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sv-SE" sz="2200" b="0" i="0" dirty="0">
                <a:solidFill>
                  <a:srgbClr val="000000"/>
                </a:solidFill>
                <a:effectLst/>
              </a:rPr>
              <a:t>För de artiklar som beställs direkt från KCI rekommenderar vi att ni beställer hem ett extralager på 1-2 veckor utifall något oförutsett skulle inträffa under lagerflytten.</a:t>
            </a:r>
          </a:p>
          <a:p>
            <a:endParaRPr lang="sv-SE" sz="2000" dirty="0"/>
          </a:p>
        </p:txBody>
      </p:sp>
      <p:pic>
        <p:nvPicPr>
          <p:cNvPr id="26" name="Bild 25" descr="Magasin med hel fyllning">
            <a:extLst>
              <a:ext uri="{FF2B5EF4-FFF2-40B4-BE49-F238E27FC236}">
                <a16:creationId xmlns:a16="http://schemas.microsoft.com/office/drawing/2014/main" id="{F453C69D-11EC-B9A9-B22C-DB5C20EDE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6400" y="4524233"/>
            <a:ext cx="914400" cy="914400"/>
          </a:xfrm>
          <a:prstGeom prst="rect">
            <a:avLst/>
          </a:prstGeom>
        </p:spPr>
      </p:pic>
      <p:pic>
        <p:nvPicPr>
          <p:cNvPr id="28" name="Bild 27" descr="Pil: rak med hel fyllning">
            <a:extLst>
              <a:ext uri="{FF2B5EF4-FFF2-40B4-BE49-F238E27FC236}">
                <a16:creationId xmlns:a16="http://schemas.microsoft.com/office/drawing/2014/main" id="{AE2D83BB-75BE-060D-93C0-52A5B353A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424682" y="4629150"/>
            <a:ext cx="914400" cy="914400"/>
          </a:xfrm>
          <a:prstGeom prst="rect">
            <a:avLst/>
          </a:prstGeom>
        </p:spPr>
      </p:pic>
      <p:pic>
        <p:nvPicPr>
          <p:cNvPr id="30" name="Bild 29" descr="Lastbil med hel fyllning">
            <a:extLst>
              <a:ext uri="{FF2B5EF4-FFF2-40B4-BE49-F238E27FC236}">
                <a16:creationId xmlns:a16="http://schemas.microsoft.com/office/drawing/2014/main" id="{55B2FB81-5090-82F6-60EF-93EFD8CAC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9007" y="4629150"/>
            <a:ext cx="914400" cy="914400"/>
          </a:xfrm>
          <a:prstGeom prst="rect">
            <a:avLst/>
          </a:prstGeom>
        </p:spPr>
      </p:pic>
      <p:pic>
        <p:nvPicPr>
          <p:cNvPr id="32" name="Bild 31" descr="Magasin med hel fyllning">
            <a:extLst>
              <a:ext uri="{FF2B5EF4-FFF2-40B4-BE49-F238E27FC236}">
                <a16:creationId xmlns:a16="http://schemas.microsoft.com/office/drawing/2014/main" id="{75FD6A36-6565-51A2-A0C5-CC602EAF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5949" y="45387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95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0EC0A-C99D-459A-AC6F-B41FF363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3386329"/>
          </a:xfrm>
        </p:spPr>
        <p:txBody>
          <a:bodyPr>
            <a:normAutofit/>
          </a:bodyPr>
          <a:lstStyle/>
          <a:p>
            <a:r>
              <a:rPr lang="sv-SE" sz="3400" b="1" dirty="0"/>
              <a:t>Allmän information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D5C8A1E-F63A-9D7E-E7FD-E53A33E1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775" y="899235"/>
            <a:ext cx="6362700" cy="3489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b="1" dirty="0"/>
              <a:t>Konvertering till </a:t>
            </a:r>
            <a:r>
              <a:rPr lang="sv-SE" sz="2200" b="1" dirty="0" err="1"/>
              <a:t>NRFit</a:t>
            </a:r>
            <a:endParaRPr lang="sv-SE" sz="2200" b="1" dirty="0"/>
          </a:p>
          <a:p>
            <a:r>
              <a:rPr lang="sv-SE" sz="2200" dirty="0"/>
              <a:t>Gamla </a:t>
            </a:r>
            <a:r>
              <a:rPr lang="sv-SE" sz="2200" dirty="0" err="1"/>
              <a:t>Luer</a:t>
            </a:r>
            <a:r>
              <a:rPr lang="sv-SE" sz="2200" dirty="0"/>
              <a:t>-artiklar tas bort från sortimentet</a:t>
            </a:r>
          </a:p>
          <a:p>
            <a:r>
              <a:rPr lang="sv-SE" sz="2200" dirty="0"/>
              <a:t>Konverteringstabell finns under avtalsinformation på </a:t>
            </a:r>
            <a:r>
              <a:rPr lang="sv-SE" sz="1600" dirty="0">
                <a:hlinkClick r:id="rId3"/>
              </a:rPr>
              <a:t>Regional anestesi och centrala infarter – Varuförsörjningen</a:t>
            </a:r>
            <a:endParaRPr lang="sv-SE" sz="1600" dirty="0"/>
          </a:p>
          <a:p>
            <a:r>
              <a:rPr lang="sv-SE" sz="2200" dirty="0"/>
              <a:t>Fil med innehållsförteckning till Epiduralkateter finns på samma plats</a:t>
            </a:r>
          </a:p>
          <a:p>
            <a:r>
              <a:rPr lang="sv-SE" sz="2200" i="1" dirty="0"/>
              <a:t>Tack Inger från Örebro för assistans!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AF0B7FA-6F0B-B4E1-AD3F-DB95B0213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478" y="6176962"/>
            <a:ext cx="2457793" cy="5239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6942A19-C1C2-D9FB-116A-37654DEE3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955" y="4014216"/>
            <a:ext cx="10629694" cy="1733102"/>
          </a:xfrm>
          <a:prstGeom prst="rect">
            <a:avLst/>
          </a:prstGeo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9BC6318D-B99C-A671-C3AF-04ABF8AF96AB}"/>
              </a:ext>
            </a:extLst>
          </p:cNvPr>
          <p:cNvSpPr txBox="1">
            <a:spLocks/>
          </p:cNvSpPr>
          <p:nvPr/>
        </p:nvSpPr>
        <p:spPr>
          <a:xfrm>
            <a:off x="3469391" y="5804587"/>
            <a:ext cx="5762625" cy="37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i="1" dirty="0"/>
              <a:t>Urklipp ur ”konverteringstabell-</a:t>
            </a:r>
            <a:r>
              <a:rPr lang="sv-SE" sz="1200" i="1" dirty="0" err="1"/>
              <a:t>nrfit</a:t>
            </a:r>
            <a:r>
              <a:rPr lang="sv-SE" sz="1200" i="1" dirty="0"/>
              <a:t>-</a:t>
            </a:r>
            <a:r>
              <a:rPr lang="sv-SE" sz="1200" i="1" dirty="0" err="1"/>
              <a:t>vf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1546788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0EC0A-C99D-459A-AC6F-B41FF363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br>
              <a:rPr lang="sv-SE" b="1" dirty="0"/>
            </a:br>
            <a:r>
              <a:rPr lang="sv-SE" sz="3400" b="1" dirty="0"/>
              <a:t>Allmän information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r>
              <a:rPr lang="sv-SE" sz="1600" b="1" dirty="0"/>
              <a:t>Har ni tips på idéer, </a:t>
            </a:r>
            <a:r>
              <a:rPr lang="sv-SE" sz="1600" b="1" dirty="0" err="1"/>
              <a:t>beslutsforum</a:t>
            </a:r>
            <a:r>
              <a:rPr lang="sv-SE" sz="1600" b="1" dirty="0"/>
              <a:t> eller nyckelpersoner som det är viktigt för kund- och/eller sortimentansvarig att träffa, tveka inte att höra av er!</a:t>
            </a:r>
            <a:endParaRPr lang="sv-SE" b="1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D5C8A1E-F63A-9D7E-E7FD-E53A33E1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495" y="632269"/>
            <a:ext cx="5927979" cy="5338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600" b="1" dirty="0"/>
              <a:t>Nya funktioner hos Varuförsörjningen</a:t>
            </a:r>
            <a:br>
              <a:rPr lang="sv-SE" sz="2200" b="1" dirty="0"/>
            </a:br>
            <a:endParaRPr lang="sv-SE" sz="2200" b="1" dirty="0"/>
          </a:p>
          <a:p>
            <a:r>
              <a:rPr lang="sv-SE" sz="2400" dirty="0"/>
              <a:t>Strategiska roller, ser på övergripande nivå</a:t>
            </a:r>
          </a:p>
          <a:p>
            <a:r>
              <a:rPr lang="sv-SE" sz="2400" dirty="0"/>
              <a:t>Realisera besparingar genom att hjälpa regionerna att använda befintligt sortiment på bästa sätt</a:t>
            </a:r>
          </a:p>
          <a:p>
            <a:r>
              <a:rPr lang="sv-SE" sz="2400" dirty="0"/>
              <a:t>Utveckla sortimentet</a:t>
            </a:r>
          </a:p>
          <a:p>
            <a:r>
              <a:rPr lang="sv-SE" sz="2400" dirty="0"/>
              <a:t>Jobba tillsammans med verksamheterna, ta fram business </a:t>
            </a:r>
            <a:r>
              <a:rPr lang="sv-SE" sz="2400" dirty="0" err="1"/>
              <a:t>case</a:t>
            </a:r>
            <a:r>
              <a:rPr lang="sv-SE" sz="2400" dirty="0"/>
              <a:t> och presentera förslag fö</a:t>
            </a:r>
            <a:r>
              <a:rPr lang="sv-SE" dirty="0"/>
              <a:t>r beslutsfattare samt hjälp med uppföljning</a:t>
            </a:r>
          </a:p>
          <a:p>
            <a:r>
              <a:rPr lang="sv-SE" sz="2400" dirty="0"/>
              <a:t>Överbrygga informationsglapp</a:t>
            </a:r>
          </a:p>
          <a:p>
            <a:pPr marL="0" indent="0">
              <a:buNone/>
            </a:pPr>
            <a:endParaRPr lang="sv-SE" sz="2200" b="1" dirty="0"/>
          </a:p>
          <a:p>
            <a:r>
              <a:rPr lang="sv-SE" sz="2200" b="1" dirty="0"/>
              <a:t>Sortimentsansvarig</a:t>
            </a:r>
          </a:p>
          <a:p>
            <a:pPr lvl="1"/>
            <a:r>
              <a:rPr lang="sv-SE" sz="1800" dirty="0"/>
              <a:t>Emma Åsberg börjar 16/6</a:t>
            </a:r>
          </a:p>
          <a:p>
            <a:pPr lvl="1"/>
            <a:r>
              <a:rPr lang="sv-SE" sz="1800" dirty="0"/>
              <a:t>Grossist/analysperspektiv</a:t>
            </a:r>
          </a:p>
          <a:p>
            <a:pPr lvl="1"/>
            <a:r>
              <a:rPr lang="sv-SE" sz="1800" dirty="0"/>
              <a:t>Industriell ekonomi</a:t>
            </a:r>
          </a:p>
          <a:p>
            <a:r>
              <a:rPr lang="sv-SE" sz="2200" b="1" dirty="0"/>
              <a:t>Kundansvarig</a:t>
            </a:r>
          </a:p>
          <a:p>
            <a:pPr lvl="1"/>
            <a:r>
              <a:rPr lang="sv-S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Lára</a:t>
            </a: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Marteinsdottir</a:t>
            </a: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börjar 25/8</a:t>
            </a:r>
          </a:p>
          <a:p>
            <a:pPr lvl="1"/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Kliniskt perspektiv</a:t>
            </a:r>
          </a:p>
          <a:p>
            <a:pPr lvl="1"/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Specialistsjuksköterska anestesi</a:t>
            </a:r>
          </a:p>
          <a:p>
            <a:pPr lvl="1"/>
            <a:endParaRPr lang="sv-S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1" indent="0">
              <a:buNone/>
            </a:pPr>
            <a:endParaRPr lang="sv-SE" sz="1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AF0B7FA-6F0B-B4E1-AD3F-DB95B021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478" y="6176962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2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1" dirty="0"/>
              <a:t>Agenda</a:t>
            </a:r>
            <a:endParaRPr lang="sv-SE" dirty="0"/>
          </a:p>
        </p:txBody>
      </p:sp>
      <p:pic>
        <p:nvPicPr>
          <p:cNvPr id="5" name="Platshållare för innehåll 4" descr="Skrivplatta avbockat med hel fyllning">
            <a:extLst>
              <a:ext uri="{FF2B5EF4-FFF2-40B4-BE49-F238E27FC236}">
                <a16:creationId xmlns:a16="http://schemas.microsoft.com/office/drawing/2014/main" id="{76355C31-2493-4DE4-8B92-3C409A92DD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D18D72-7B63-74A3-FFBA-966DEA5EE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1496441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Nya </a:t>
            </a:r>
            <a:r>
              <a:rPr lang="en-US" dirty="0" err="1"/>
              <a:t>avtal</a:t>
            </a:r>
            <a:endParaRPr lang="en-US" dirty="0"/>
          </a:p>
          <a:p>
            <a:r>
              <a:rPr lang="en-US" dirty="0" err="1"/>
              <a:t>Nytt</a:t>
            </a:r>
            <a:r>
              <a:rPr lang="en-US" dirty="0"/>
              <a:t> PIM och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hemsida</a:t>
            </a:r>
            <a:endParaRPr lang="en-US" dirty="0"/>
          </a:p>
          <a:p>
            <a:r>
              <a:rPr lang="en-US" dirty="0" err="1"/>
              <a:t>Allmän</a:t>
            </a:r>
            <a:r>
              <a:rPr lang="en-US" dirty="0"/>
              <a:t> information</a:t>
            </a:r>
          </a:p>
          <a:p>
            <a:r>
              <a:rPr lang="en-US" dirty="0" err="1"/>
              <a:t>Produktinformation</a:t>
            </a:r>
            <a:endParaRPr lang="en-US" dirty="0"/>
          </a:p>
          <a:p>
            <a:r>
              <a:rPr lang="en-US" dirty="0" err="1"/>
              <a:t>Artikelförändringar</a:t>
            </a:r>
            <a:endParaRPr lang="en-US" dirty="0"/>
          </a:p>
          <a:p>
            <a:r>
              <a:rPr lang="en-US" dirty="0" err="1"/>
              <a:t>Nästa</a:t>
            </a:r>
            <a:r>
              <a:rPr lang="en-US" dirty="0"/>
              <a:t> </a:t>
            </a:r>
            <a:r>
              <a:rPr lang="en-US" dirty="0" err="1"/>
              <a:t>möte</a:t>
            </a:r>
            <a:endParaRPr lang="en-US" dirty="0"/>
          </a:p>
          <a:p>
            <a:r>
              <a:rPr lang="en-US" dirty="0" err="1"/>
              <a:t>Frågor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EF387D4-0062-4E17-83E2-628D3FF84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145" y="2549054"/>
            <a:ext cx="3613830" cy="2755545"/>
          </a:xfrm>
        </p:spPr>
      </p:pic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9E9B06A5-9D0C-FEE0-913E-BFC77909EEF8}"/>
              </a:ext>
            </a:extLst>
          </p:cNvPr>
          <p:cNvSpPr txBox="1"/>
          <p:nvPr/>
        </p:nvSpPr>
        <p:spPr>
          <a:xfrm>
            <a:off x="5579916" y="1149340"/>
            <a:ext cx="588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From v.21 kommer nedan storlekar av svalgtuber </a:t>
            </a:r>
            <a:r>
              <a:rPr lang="sv-SE" sz="2400" dirty="0" err="1"/>
              <a:t>lagerläggas</a:t>
            </a:r>
            <a:r>
              <a:rPr lang="sv-SE" sz="2400" dirty="0"/>
              <a:t> hos OneMed och då få nya VF-artikelnummer.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C9F847E-3E30-2C0E-F22B-C86988CCC53C}"/>
              </a:ext>
            </a:extLst>
          </p:cNvPr>
          <p:cNvSpPr txBox="1"/>
          <p:nvPr/>
        </p:nvSpPr>
        <p:spPr>
          <a:xfrm>
            <a:off x="10467975" y="2499606"/>
            <a:ext cx="14098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Nytt </a:t>
            </a:r>
            <a:r>
              <a:rPr lang="sv-SE" dirty="0" err="1"/>
              <a:t>artnr</a:t>
            </a:r>
            <a:r>
              <a:rPr lang="sv-SE" dirty="0"/>
              <a:t>: 65594</a:t>
            </a:r>
          </a:p>
          <a:p>
            <a:endParaRPr lang="sv-SE" dirty="0"/>
          </a:p>
          <a:p>
            <a:r>
              <a:rPr lang="sv-SE" dirty="0"/>
              <a:t>Nytt </a:t>
            </a:r>
            <a:r>
              <a:rPr lang="sv-SE" dirty="0" err="1"/>
              <a:t>artnr</a:t>
            </a:r>
            <a:r>
              <a:rPr lang="sv-SE" dirty="0"/>
              <a:t>:</a:t>
            </a:r>
          </a:p>
          <a:p>
            <a:r>
              <a:rPr lang="sv-SE" dirty="0"/>
              <a:t>65593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Nytt </a:t>
            </a:r>
            <a:r>
              <a:rPr lang="sv-SE" dirty="0" err="1"/>
              <a:t>artnr</a:t>
            </a:r>
            <a:r>
              <a:rPr lang="sv-SE" dirty="0"/>
              <a:t>:</a:t>
            </a:r>
          </a:p>
          <a:p>
            <a:r>
              <a:rPr lang="sv-SE" dirty="0"/>
              <a:t>65595</a:t>
            </a:r>
          </a:p>
          <a:p>
            <a:endParaRPr lang="sv-SE" dirty="0"/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813F3B56-28B7-342B-A82E-D7A71A6D2EAA}"/>
              </a:ext>
            </a:extLst>
          </p:cNvPr>
          <p:cNvSpPr/>
          <p:nvPr/>
        </p:nvSpPr>
        <p:spPr>
          <a:xfrm>
            <a:off x="9439275" y="2924965"/>
            <a:ext cx="914400" cy="1854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5ED269E7-17DC-C32A-FD0E-1BA99AD3687C}"/>
              </a:ext>
            </a:extLst>
          </p:cNvPr>
          <p:cNvSpPr/>
          <p:nvPr/>
        </p:nvSpPr>
        <p:spPr>
          <a:xfrm>
            <a:off x="9439275" y="3716624"/>
            <a:ext cx="914400" cy="1854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0D41DE2E-FA23-C59F-6C77-80732571A2AD}"/>
              </a:ext>
            </a:extLst>
          </p:cNvPr>
          <p:cNvSpPr/>
          <p:nvPr/>
        </p:nvSpPr>
        <p:spPr>
          <a:xfrm>
            <a:off x="9439275" y="4837095"/>
            <a:ext cx="914400" cy="1854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384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BD5AB05C-7060-0408-55E6-4622FAFF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057" y="2443203"/>
            <a:ext cx="2457793" cy="206833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E6E6916-8086-56A1-BCCF-C2D0D9FE2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76" y="2743200"/>
            <a:ext cx="2385019" cy="1695559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C7F7E29-55D9-E948-3AEE-A19B81F9AF16}"/>
              </a:ext>
            </a:extLst>
          </p:cNvPr>
          <p:cNvSpPr txBox="1"/>
          <p:nvPr/>
        </p:nvSpPr>
        <p:spPr>
          <a:xfrm>
            <a:off x="5574792" y="805437"/>
            <a:ext cx="6617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/>
              <a:t>Leverantörer benämner könen olika på </a:t>
            </a:r>
            <a:r>
              <a:rPr lang="sv-SE" sz="2200" b="1" dirty="0" err="1"/>
              <a:t>NRFit</a:t>
            </a:r>
            <a:r>
              <a:rPr lang="sv-SE" sz="2200" b="1" dirty="0"/>
              <a:t>-propparna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8BA9CF0-1660-D5AC-100D-E9C413F187C3}"/>
              </a:ext>
            </a:extLst>
          </p:cNvPr>
          <p:cNvSpPr txBox="1"/>
          <p:nvPr/>
        </p:nvSpPr>
        <p:spPr>
          <a:xfrm>
            <a:off x="5574792" y="1572799"/>
            <a:ext cx="6617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/>
              <a:t>För att motverka förvirring har vi därför döpt motsvarande (och liknande) varianter till: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BCCE27E-F010-8A74-6CD8-3E863C43B64B}"/>
              </a:ext>
            </a:extLst>
          </p:cNvPr>
          <p:cNvSpPr txBox="1"/>
          <p:nvPr/>
        </p:nvSpPr>
        <p:spPr>
          <a:xfrm>
            <a:off x="6128864" y="2717144"/>
            <a:ext cx="182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/>
              <a:t>NRFit</a:t>
            </a:r>
            <a:r>
              <a:rPr lang="sv-SE" sz="2000" b="1" dirty="0"/>
              <a:t> kork gul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6D1AC23-C51F-6C16-DA6D-7ACF0033BC14}"/>
              </a:ext>
            </a:extLst>
          </p:cNvPr>
          <p:cNvSpPr txBox="1"/>
          <p:nvPr/>
        </p:nvSpPr>
        <p:spPr>
          <a:xfrm>
            <a:off x="9615449" y="2363201"/>
            <a:ext cx="182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/>
              <a:t>NRFit</a:t>
            </a:r>
            <a:r>
              <a:rPr lang="sv-SE" sz="2000" b="1" dirty="0"/>
              <a:t> sprutpropp gul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870D936-9AC7-6CB0-5042-522312DB1753}"/>
              </a:ext>
            </a:extLst>
          </p:cNvPr>
          <p:cNvSpPr txBox="1"/>
          <p:nvPr/>
        </p:nvSpPr>
        <p:spPr>
          <a:xfrm>
            <a:off x="9563343" y="4674056"/>
            <a:ext cx="24928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För stängning av t.ex. sprutor</a:t>
            </a:r>
            <a:r>
              <a:rPr lang="sv-SE" sz="2000" dirty="0"/>
              <a:t> 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2A4A1D6-D00F-1002-AB59-172A17013B2C}"/>
              </a:ext>
            </a:extLst>
          </p:cNvPr>
          <p:cNvSpPr txBox="1"/>
          <p:nvPr/>
        </p:nvSpPr>
        <p:spPr>
          <a:xfrm>
            <a:off x="6198800" y="4678883"/>
            <a:ext cx="249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För stängning av t.ex. filter och kateterkoppling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25977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ruta 13">
            <a:extLst>
              <a:ext uri="{FF2B5EF4-FFF2-40B4-BE49-F238E27FC236}">
                <a16:creationId xmlns:a16="http://schemas.microsoft.com/office/drawing/2014/main" id="{7C7F7E29-55D9-E948-3AEE-A19B81F9AF16}"/>
              </a:ext>
            </a:extLst>
          </p:cNvPr>
          <p:cNvSpPr txBox="1"/>
          <p:nvPr/>
        </p:nvSpPr>
        <p:spPr>
          <a:xfrm>
            <a:off x="5625391" y="784040"/>
            <a:ext cx="6617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/>
              <a:t>Suturbladen åter på avtal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8BA9CF0-1660-D5AC-100D-E9C413F187C3}"/>
              </a:ext>
            </a:extLst>
          </p:cNvPr>
          <p:cNvSpPr txBox="1"/>
          <p:nvPr/>
        </p:nvSpPr>
        <p:spPr>
          <a:xfrm>
            <a:off x="5625391" y="1262013"/>
            <a:ext cx="6617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/>
              <a:t>Ni har efterfrågat*, vi levererar – efterlängtade suturblad åter på avtal från 2025-06-13!</a:t>
            </a:r>
          </a:p>
          <a:p>
            <a:r>
              <a:rPr lang="sv-SE" sz="2200" dirty="0"/>
              <a:t>Leverantör TG Instrument AB, beställs via OM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BCCE27E-F010-8A74-6CD8-3E863C43B64B}"/>
              </a:ext>
            </a:extLst>
          </p:cNvPr>
          <p:cNvSpPr txBox="1"/>
          <p:nvPr/>
        </p:nvSpPr>
        <p:spPr>
          <a:xfrm>
            <a:off x="6241033" y="2538775"/>
            <a:ext cx="202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Knivblad sutur 11cm 100st/fp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6D1AC23-C51F-6C16-DA6D-7ACF0033BC14}"/>
              </a:ext>
            </a:extLst>
          </p:cNvPr>
          <p:cNvSpPr txBox="1"/>
          <p:nvPr/>
        </p:nvSpPr>
        <p:spPr>
          <a:xfrm>
            <a:off x="9474451" y="2536228"/>
            <a:ext cx="202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Knivblad sutur 6,5cm 100st/fp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870D936-9AC7-6CB0-5042-522312DB1753}"/>
              </a:ext>
            </a:extLst>
          </p:cNvPr>
          <p:cNvSpPr txBox="1"/>
          <p:nvPr/>
        </p:nvSpPr>
        <p:spPr>
          <a:xfrm>
            <a:off x="9563343" y="4674056"/>
            <a:ext cx="249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Aptos Narrow" panose="020B0004020202020204" pitchFamily="34" charset="0"/>
              </a:rPr>
              <a:t>VF </a:t>
            </a:r>
            <a:r>
              <a:rPr lang="sv-SE" dirty="0" err="1">
                <a:solidFill>
                  <a:srgbClr val="000000"/>
                </a:solidFill>
                <a:latin typeface="Aptos Narrow" panose="020B0004020202020204" pitchFamily="34" charset="0"/>
              </a:rPr>
              <a:t>a</a:t>
            </a:r>
            <a:r>
              <a:rPr lang="sv-SE" sz="1800" b="0" i="0" u="none" strike="noStrike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rtikelnr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65605 </a:t>
            </a:r>
            <a:endParaRPr lang="sv-SE" sz="2000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2A4A1D6-D00F-1002-AB59-172A17013B2C}"/>
              </a:ext>
            </a:extLst>
          </p:cNvPr>
          <p:cNvSpPr txBox="1"/>
          <p:nvPr/>
        </p:nvSpPr>
        <p:spPr>
          <a:xfrm>
            <a:off x="6198800" y="4678883"/>
            <a:ext cx="249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VF </a:t>
            </a:r>
            <a:r>
              <a:rPr lang="sv-SE" sz="1800" b="0" i="0" u="none" strike="noStrike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artikelnr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65604 </a:t>
            </a:r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DAFD4E-BC79-1614-5E7C-A65B0FE7A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768" b="13403"/>
          <a:stretch/>
        </p:blipFill>
        <p:spPr>
          <a:xfrm>
            <a:off x="5625391" y="3530001"/>
            <a:ext cx="3258005" cy="52120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DB3E629-BB58-B6A4-148B-FA496AE5F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913" y="3374994"/>
            <a:ext cx="2457793" cy="82404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B55080F-2DFC-58E0-0CC2-3D8FFA636E70}"/>
              </a:ext>
            </a:extLst>
          </p:cNvPr>
          <p:cNvSpPr txBox="1"/>
          <p:nvPr/>
        </p:nvSpPr>
        <p:spPr>
          <a:xfrm>
            <a:off x="6198800" y="5043388"/>
            <a:ext cx="24928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Aptos Narrow" panose="020B0004020202020204" pitchFamily="34" charset="0"/>
              </a:rPr>
              <a:t>MBE: 1 fp</a:t>
            </a:r>
          </a:p>
          <a:p>
            <a:r>
              <a:rPr lang="sv-SE" sz="2000" dirty="0">
                <a:solidFill>
                  <a:srgbClr val="000000"/>
                </a:solidFill>
                <a:latin typeface="Aptos Narrow" panose="020B0004020202020204" pitchFamily="34" charset="0"/>
              </a:rPr>
              <a:t>Pris: 390 sek/fp</a:t>
            </a:r>
            <a:endParaRPr lang="sv-SE" sz="20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00081EB-5E37-9995-3430-5A83A22F6CBA}"/>
              </a:ext>
            </a:extLst>
          </p:cNvPr>
          <p:cNvSpPr txBox="1"/>
          <p:nvPr/>
        </p:nvSpPr>
        <p:spPr>
          <a:xfrm>
            <a:off x="9563343" y="5058763"/>
            <a:ext cx="20859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Aptos Narrow" panose="020B0004020202020204" pitchFamily="34" charset="0"/>
              </a:rPr>
              <a:t>MBE: 1 fp</a:t>
            </a:r>
          </a:p>
          <a:p>
            <a:r>
              <a:rPr lang="sv-SE" sz="2000" dirty="0">
                <a:solidFill>
                  <a:srgbClr val="000000"/>
                </a:solidFill>
                <a:latin typeface="Aptos Narrow" panose="020B0004020202020204" pitchFamily="34" charset="0"/>
              </a:rPr>
              <a:t>Pris: 196 sek/fp</a:t>
            </a:r>
            <a:endParaRPr lang="sv-SE" sz="20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602989A-9907-EE51-0541-7992A30AE81E}"/>
              </a:ext>
            </a:extLst>
          </p:cNvPr>
          <p:cNvSpPr txBox="1"/>
          <p:nvPr/>
        </p:nvSpPr>
        <p:spPr>
          <a:xfrm>
            <a:off x="643467" y="5990980"/>
            <a:ext cx="684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*Tack till alla som skickat in synpunkter/önskemål till oss!</a:t>
            </a:r>
          </a:p>
        </p:txBody>
      </p:sp>
    </p:spTree>
    <p:extLst>
      <p:ext uri="{BB962C8B-B14F-4D97-AF65-F5344CB8AC3E}">
        <p14:creationId xmlns:p14="http://schemas.microsoft.com/office/powerpoint/2010/main" val="350585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98" y="523255"/>
            <a:ext cx="3696708" cy="1259825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Artikelförändringar</a:t>
            </a: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Platshållare för innehåll 5">
            <a:extLst>
              <a:ext uri="{FF2B5EF4-FFF2-40B4-BE49-F238E27FC236}">
                <a16:creationId xmlns:a16="http://schemas.microsoft.com/office/drawing/2014/main" id="{83C22FDB-C193-402B-3189-E908B2C3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22" y="1607755"/>
            <a:ext cx="5146913" cy="4564048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sv-SE" sz="2200" b="1" i="0" dirty="0">
                <a:solidFill>
                  <a:srgbClr val="000000"/>
                </a:solidFill>
                <a:effectLst/>
              </a:rPr>
              <a:t>De nya värmejackorna</a:t>
            </a:r>
          </a:p>
          <a:p>
            <a:pPr marL="0" indent="0" algn="l">
              <a:buNone/>
            </a:pPr>
            <a:r>
              <a:rPr lang="sv-SE" sz="2200" b="0" i="0" dirty="0">
                <a:solidFill>
                  <a:srgbClr val="000000"/>
                </a:solidFill>
                <a:effectLst/>
              </a:rPr>
              <a:t>Efter era synpunkter har vi i samarbete med leverantören tagit fram värmejackor av tjockare kvalitet.</a:t>
            </a:r>
          </a:p>
          <a:p>
            <a:pPr marL="0" indent="0" algn="l">
              <a:buNone/>
            </a:pPr>
            <a:r>
              <a:rPr lang="sv-SE" sz="2200" b="0" i="0" dirty="0">
                <a:solidFill>
                  <a:srgbClr val="000000"/>
                </a:solidFill>
                <a:effectLst/>
              </a:rPr>
              <a:t>Leverantören </a:t>
            </a:r>
            <a:r>
              <a:rPr lang="sv-SE" sz="2200" b="0" i="0" dirty="0" err="1">
                <a:solidFill>
                  <a:srgbClr val="000000"/>
                </a:solidFill>
                <a:effectLst/>
              </a:rPr>
              <a:t>Harlequin</a:t>
            </a:r>
            <a:r>
              <a:rPr lang="sv-SE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sv-SE" sz="2200" b="0" i="0" dirty="0" err="1">
                <a:solidFill>
                  <a:srgbClr val="000000"/>
                </a:solidFill>
                <a:effectLst/>
              </a:rPr>
              <a:t>Trade</a:t>
            </a:r>
            <a:r>
              <a:rPr lang="sv-SE" sz="2200" b="0" i="0" dirty="0">
                <a:solidFill>
                  <a:srgbClr val="000000"/>
                </a:solidFill>
                <a:effectLst/>
              </a:rPr>
              <a:t> AB informerar om att hängaren på jackan numera placeras under storleksetiketten för bättre fäste. Tidigare var de placerade bredvid storleksetiketten.</a:t>
            </a:r>
          </a:p>
          <a:p>
            <a:pPr marL="0" indent="0">
              <a:buNone/>
            </a:pPr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FF51BD-7B26-4867-7028-F6B2F6E3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357" y="1589467"/>
            <a:ext cx="4568845" cy="35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47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Artikelförändringar</a:t>
            </a: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39DA74A-E651-D779-B50E-419D0F9D1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453" y="1876565"/>
            <a:ext cx="2736682" cy="2967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BFCCA2EC-2A09-7AC1-96A1-66646EB14BC2}"/>
              </a:ext>
            </a:extLst>
          </p:cNvPr>
          <p:cNvSpPr txBox="1"/>
          <p:nvPr/>
        </p:nvSpPr>
        <p:spPr>
          <a:xfrm>
            <a:off x="5450966" y="1172689"/>
            <a:ext cx="661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Skyddsrockarna för OP-avdelning får ny färg!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BC699D6-5F0D-85D0-2F21-3CB99D53E410}"/>
              </a:ext>
            </a:extLst>
          </p:cNvPr>
          <p:cNvSpPr txBox="1"/>
          <p:nvPr/>
        </p:nvSpPr>
        <p:spPr>
          <a:xfrm>
            <a:off x="9479366" y="2390640"/>
            <a:ext cx="216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/>
          </a:p>
          <a:p>
            <a:r>
              <a:rPr lang="sv-SE" sz="2000" dirty="0"/>
              <a:t>Skyddsrockarna för </a:t>
            </a:r>
            <a:r>
              <a:rPr lang="sv-SE" sz="2000" dirty="0" err="1"/>
              <a:t>Op</a:t>
            </a:r>
            <a:r>
              <a:rPr lang="sv-SE" sz="2000" dirty="0"/>
              <a:t>-avdelningen blir mer </a:t>
            </a:r>
            <a:r>
              <a:rPr lang="sv-SE" sz="2000" b="1" dirty="0"/>
              <a:t>grön.</a:t>
            </a:r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8A8A84CE-BF47-9366-93BE-82C27363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875" y="1876567"/>
            <a:ext cx="2736682" cy="2967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352EC3C3-5A6A-DF60-97B0-6A3246E331C4}"/>
              </a:ext>
            </a:extLst>
          </p:cNvPr>
          <p:cNvSpPr txBox="1"/>
          <p:nvPr/>
        </p:nvSpPr>
        <p:spPr>
          <a:xfrm>
            <a:off x="5978276" y="2459504"/>
            <a:ext cx="216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/>
          </a:p>
          <a:p>
            <a:r>
              <a:rPr lang="sv-SE" sz="2000" dirty="0"/>
              <a:t>Besöksrocken kommer fortsätta vara </a:t>
            </a:r>
            <a:r>
              <a:rPr lang="sv-SE" sz="2000" b="1" dirty="0"/>
              <a:t>blå</a:t>
            </a:r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745BE87-8F9C-2D40-7A9D-879A03BD94DD}"/>
              </a:ext>
            </a:extLst>
          </p:cNvPr>
          <p:cNvSpPr txBox="1"/>
          <p:nvPr/>
        </p:nvSpPr>
        <p:spPr>
          <a:xfrm>
            <a:off x="5450966" y="4884571"/>
            <a:ext cx="69249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/>
          </a:p>
          <a:p>
            <a:r>
              <a:rPr lang="sv-SE" sz="2000" dirty="0"/>
              <a:t>Detta alternativ innebär en oförändrad kostnad samtidigt som det blir lättare att urskilja de olika rockarna.</a:t>
            </a:r>
            <a:endParaRPr lang="sv-SE" sz="2000" b="1" dirty="0"/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641899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gräs, utomhus, moln, himmel">
            <a:extLst>
              <a:ext uri="{FF2B5EF4-FFF2-40B4-BE49-F238E27FC236}">
                <a16:creationId xmlns:a16="http://schemas.microsoft.com/office/drawing/2014/main" id="{EA2951C2-44A2-59A3-7723-B90FB8C7D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BCB2164-A111-90D5-D138-76F668E6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 err="1"/>
              <a:t>Sommaruppehåll</a:t>
            </a:r>
            <a:endParaRPr lang="en-US" sz="4400" b="1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14CA63F-55FB-2470-D902-025EACAA9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Nästa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möte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onsdag</a:t>
            </a:r>
            <a:r>
              <a:rPr lang="en-US" dirty="0">
                <a:solidFill>
                  <a:schemeClr val="tx1"/>
                </a:solidFill>
              </a:rPr>
              <a:t> 24/9 </a:t>
            </a:r>
          </a:p>
          <a:p>
            <a:r>
              <a:rPr lang="en-US" dirty="0">
                <a:solidFill>
                  <a:schemeClr val="tx1"/>
                </a:solidFill>
              </a:rPr>
              <a:t>kl. 14.00</a:t>
            </a:r>
          </a:p>
        </p:txBody>
      </p:sp>
    </p:spTree>
    <p:extLst>
      <p:ext uri="{BB962C8B-B14F-4D97-AF65-F5344CB8AC3E}">
        <p14:creationId xmlns:p14="http://schemas.microsoft.com/office/powerpoint/2010/main" val="168817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A17FBE-BB6E-8B35-0373-FCB2844B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1" dirty="0"/>
              <a:t>Frågor</a:t>
            </a:r>
            <a:br>
              <a:rPr lang="sv-SE" sz="4000" dirty="0">
                <a:solidFill>
                  <a:srgbClr val="FF0000"/>
                </a:solidFill>
              </a:rPr>
            </a:br>
            <a:endParaRPr lang="sv-SE" sz="4000" dirty="0">
              <a:solidFill>
                <a:srgbClr val="FF0000"/>
              </a:solidFill>
            </a:endParaRPr>
          </a:p>
        </p:txBody>
      </p:sp>
      <p:pic>
        <p:nvPicPr>
          <p:cNvPr id="9" name="Platshållare för innehåll 8" descr="En bild som visar design&#10;&#10;AI-genererat innehåll kan vara felaktigt.">
            <a:extLst>
              <a:ext uri="{FF2B5EF4-FFF2-40B4-BE49-F238E27FC236}">
                <a16:creationId xmlns:a16="http://schemas.microsoft.com/office/drawing/2014/main" id="{3DF24CCF-B8B2-AEDD-AB6B-C8536855E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94749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1" dirty="0"/>
              <a:t>Nya avtal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77150C2-6341-4A77-9854-E95AB5626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sz="2200" b="1" dirty="0"/>
              <a:t>Blanketter och broschyrer VF2022-00044</a:t>
            </a:r>
          </a:p>
          <a:p>
            <a:pPr lvl="1"/>
            <a:r>
              <a:rPr lang="sv-SE" dirty="0"/>
              <a:t>Avtalsperiod 2025-06-01 – 2027-05-31 med möjlighet att förlänga till 2029-05-31</a:t>
            </a:r>
          </a:p>
          <a:p>
            <a:r>
              <a:rPr lang="sv-SE" sz="2200" b="1" dirty="0"/>
              <a:t>Blanketter och broschyrer Copyright VF2024-00028 </a:t>
            </a:r>
          </a:p>
          <a:p>
            <a:pPr lvl="1"/>
            <a:r>
              <a:rPr lang="sv-SE" sz="1800" dirty="0"/>
              <a:t>Avtalsperiod 2025-06-01 – 2027-05-31 med möjlighet att förlänga till 2029-05-31</a:t>
            </a:r>
            <a:endParaRPr lang="sv-SE" sz="1800" b="1" dirty="0"/>
          </a:p>
          <a:p>
            <a:r>
              <a:rPr lang="sv-SE" sz="2200" b="1" dirty="0"/>
              <a:t>Steriliseringsmaterial VF2025-00017</a:t>
            </a:r>
          </a:p>
          <a:p>
            <a:pPr lvl="1"/>
            <a:r>
              <a:rPr lang="sv-SE" dirty="0"/>
              <a:t>Slutskedet för tilldelning</a:t>
            </a:r>
          </a:p>
          <a:p>
            <a:pPr lvl="1"/>
            <a:r>
              <a:rPr lang="sv-SE" dirty="0"/>
              <a:t>Avtalsperiod 2025-09-01 – 2027-08-31 med möjlighet att förlänga till 2029-08-31</a:t>
            </a:r>
          </a:p>
          <a:p>
            <a:pPr lvl="1"/>
            <a:endParaRPr lang="sv-SE" sz="1800" b="1" dirty="0"/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5" name="Bild 4" descr="Tidning kontur">
            <a:extLst>
              <a:ext uri="{FF2B5EF4-FFF2-40B4-BE49-F238E27FC236}">
                <a16:creationId xmlns:a16="http://schemas.microsoft.com/office/drawing/2014/main" id="{A8F70D7F-A0DA-F070-FB3B-6E75ACB6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Röd och vit förbandslåda">
            <a:extLst>
              <a:ext uri="{FF2B5EF4-FFF2-40B4-BE49-F238E27FC236}">
                <a16:creationId xmlns:a16="http://schemas.microsoft.com/office/drawing/2014/main" id="{D821550F-5E46-3497-F29E-EC5FE331D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/>
          <a:stretch/>
        </p:blipFill>
        <p:spPr>
          <a:xfrm>
            <a:off x="-19050" y="-68094"/>
            <a:ext cx="12211050" cy="69581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00544E9-26B0-B2D9-E675-8516AEC0C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1431"/>
            <a:ext cx="9144000" cy="11048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Nytt PIM &amp; ny hemsida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06E9BE-37BD-3824-E8FB-8630F7CFF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6330"/>
            <a:ext cx="9144000" cy="749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Varuförsörjningen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0717E28-1FB5-7951-0ACE-4630351ED27F}"/>
              </a:ext>
            </a:extLst>
          </p:cNvPr>
          <p:cNvSpPr txBox="1"/>
          <p:nvPr/>
        </p:nvSpPr>
        <p:spPr>
          <a:xfrm>
            <a:off x="7154944" y="6124152"/>
            <a:ext cx="438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Informationsmöte 25-05-18</a:t>
            </a:r>
          </a:p>
        </p:txBody>
      </p:sp>
    </p:spTree>
    <p:extLst>
      <p:ext uri="{BB962C8B-B14F-4D97-AF65-F5344CB8AC3E}">
        <p14:creationId xmlns:p14="http://schemas.microsoft.com/office/powerpoint/2010/main" val="416882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B15D3024-D377-C0B9-1608-C7E02985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6B5F2D8-5734-09AE-AB6E-104CE5E1B609}"/>
              </a:ext>
            </a:extLst>
          </p:cNvPr>
          <p:cNvSpPr txBox="1"/>
          <p:nvPr/>
        </p:nvSpPr>
        <p:spPr>
          <a:xfrm>
            <a:off x="1371150" y="585246"/>
            <a:ext cx="8432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000" b="1" dirty="0">
                <a:latin typeface="Calibri" panose="020F0502020204030204"/>
              </a:rPr>
              <a:t>1. Flytta produktdata till ett modernt PIM-system</a:t>
            </a:r>
            <a:endParaRPr kumimoji="0" lang="sv-SE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2CFD86C8-4214-D110-0FC6-E553FC26FD86}"/>
              </a:ext>
            </a:extLst>
          </p:cNvPr>
          <p:cNvGrpSpPr/>
          <p:nvPr/>
        </p:nvGrpSpPr>
        <p:grpSpPr>
          <a:xfrm>
            <a:off x="1310328" y="2261258"/>
            <a:ext cx="3809938" cy="2273033"/>
            <a:chOff x="593889" y="1676795"/>
            <a:chExt cx="3809938" cy="227303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75CDC761-9A62-3489-59FC-52951CEC33E2}"/>
                </a:ext>
              </a:extLst>
            </p:cNvPr>
            <p:cNvSpPr/>
            <p:nvPr/>
          </p:nvSpPr>
          <p:spPr>
            <a:xfrm>
              <a:off x="593889" y="1676795"/>
              <a:ext cx="3602545" cy="22730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B6490A38-7CBA-CC90-780A-B3D0E26478E2}"/>
                </a:ext>
              </a:extLst>
            </p:cNvPr>
            <p:cNvSpPr txBox="1"/>
            <p:nvPr/>
          </p:nvSpPr>
          <p:spPr>
            <a:xfrm>
              <a:off x="933977" y="1694024"/>
              <a:ext cx="3469850" cy="212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v-SE" b="1" dirty="0"/>
                <a:t>Databaslösning idag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sv-SE" dirty="0"/>
                <a:t>Uppdelad på 2 databaser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sv-SE" dirty="0">
                  <a:effectLst/>
                </a:rPr>
                <a:t>Föråldrad</a:t>
              </a:r>
              <a:r>
                <a:rPr lang="sv-SE" dirty="0"/>
                <a:t> teknik</a:t>
              </a:r>
              <a:endParaRPr lang="sv-SE" dirty="0">
                <a:effectLst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sv-SE" dirty="0"/>
                <a:t>H</a:t>
              </a:r>
              <a:r>
                <a:rPr lang="sv-SE" dirty="0">
                  <a:effectLst/>
                </a:rPr>
                <a:t>emmasnickrade lösningar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sv-SE" dirty="0">
                  <a:effectLst/>
                </a:rPr>
                <a:t>Saknar robusthet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4ADE07F-7400-5B8F-D785-A6094C3130FA}"/>
              </a:ext>
            </a:extLst>
          </p:cNvPr>
          <p:cNvGrpSpPr/>
          <p:nvPr/>
        </p:nvGrpSpPr>
        <p:grpSpPr>
          <a:xfrm>
            <a:off x="6756631" y="2261257"/>
            <a:ext cx="3894776" cy="2273033"/>
            <a:chOff x="6040192" y="1676794"/>
            <a:chExt cx="3894776" cy="2273033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F0CE24A-8CAC-EBC6-0378-5A925DC340EF}"/>
                </a:ext>
              </a:extLst>
            </p:cNvPr>
            <p:cNvSpPr/>
            <p:nvPr/>
          </p:nvSpPr>
          <p:spPr>
            <a:xfrm>
              <a:off x="6040192" y="1676794"/>
              <a:ext cx="3602545" cy="22730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06ADA2D2-113D-474D-B1A7-3D20C4B75F28}"/>
                </a:ext>
              </a:extLst>
            </p:cNvPr>
            <p:cNvSpPr txBox="1"/>
            <p:nvPr/>
          </p:nvSpPr>
          <p:spPr>
            <a:xfrm>
              <a:off x="6465118" y="1694024"/>
              <a:ext cx="3469850" cy="212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v-SE" b="1" dirty="0"/>
                <a:t>Ny lösning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sv-SE" dirty="0">
                  <a:effectLst/>
                </a:rPr>
                <a:t>En databas</a:t>
              </a:r>
              <a:endParaRPr lang="sv-SE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sv-SE" dirty="0">
                  <a:effectLst/>
                </a:rPr>
                <a:t>Modern teknik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sv-SE" dirty="0"/>
                <a:t>Etablerad plattform</a:t>
              </a:r>
              <a:endParaRPr lang="sv-SE" dirty="0">
                <a:effectLst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sv-SE" dirty="0"/>
                <a:t>Stabilt, robust</a:t>
              </a:r>
              <a:endParaRPr lang="sv-SE" dirty="0">
                <a:effectLst/>
              </a:endParaRPr>
            </a:p>
          </p:txBody>
        </p:sp>
      </p:grpSp>
      <p:sp>
        <p:nvSpPr>
          <p:cNvPr id="19" name="Pil: höger 18">
            <a:extLst>
              <a:ext uri="{FF2B5EF4-FFF2-40B4-BE49-F238E27FC236}">
                <a16:creationId xmlns:a16="http://schemas.microsoft.com/office/drawing/2014/main" id="{D6F568B3-53AF-0AE4-3B1E-2CAAA609190E}"/>
              </a:ext>
            </a:extLst>
          </p:cNvPr>
          <p:cNvSpPr/>
          <p:nvPr/>
        </p:nvSpPr>
        <p:spPr>
          <a:xfrm>
            <a:off x="5429841" y="3139126"/>
            <a:ext cx="895546" cy="6693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072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b="1" dirty="0"/>
              <a:t>Ex.	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BC834F-706C-4659-9D8A-5B78DDF8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dirty="0"/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15D3024-D377-C0B9-1608-C7E02985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ECBC0FE6-E664-619C-CBB9-3CA4D019AC08}"/>
              </a:ext>
            </a:extLst>
          </p:cNvPr>
          <p:cNvGrpSpPr/>
          <p:nvPr/>
        </p:nvGrpSpPr>
        <p:grpSpPr>
          <a:xfrm>
            <a:off x="744393" y="67915"/>
            <a:ext cx="10939670" cy="7057851"/>
            <a:chOff x="728869" y="0"/>
            <a:chExt cx="10939670" cy="705785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6628F731-CF39-176D-ABB9-8DB8D2A64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869" y="0"/>
              <a:ext cx="10939670" cy="7057851"/>
            </a:xfrm>
            <a:prstGeom prst="rect">
              <a:avLst/>
            </a:prstGeom>
          </p:spPr>
        </p:pic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DE0B11AD-B0B6-0289-BC4A-E7F991671D40}"/>
                </a:ext>
              </a:extLst>
            </p:cNvPr>
            <p:cNvSpPr/>
            <p:nvPr/>
          </p:nvSpPr>
          <p:spPr>
            <a:xfrm>
              <a:off x="2415209" y="1222513"/>
              <a:ext cx="7702825" cy="48195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66B5F2D8-5734-09AE-AB6E-104CE5E1B609}"/>
              </a:ext>
            </a:extLst>
          </p:cNvPr>
          <p:cNvSpPr txBox="1"/>
          <p:nvPr/>
        </p:nvSpPr>
        <p:spPr>
          <a:xfrm>
            <a:off x="3617615" y="140185"/>
            <a:ext cx="8050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Ny hemsida!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6490A38-7CBA-CC90-780A-B3D0E26478E2}"/>
              </a:ext>
            </a:extLst>
          </p:cNvPr>
          <p:cNvSpPr txBox="1"/>
          <p:nvPr/>
        </p:nvSpPr>
        <p:spPr>
          <a:xfrm>
            <a:off x="3107635" y="1877905"/>
            <a:ext cx="6669156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dirty="0">
                <a:effectLst/>
              </a:rPr>
              <a:t>Snyggare!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dirty="0">
                <a:effectLst/>
              </a:rPr>
              <a:t>Genomarbetad design och bättre </a:t>
            </a:r>
            <a:r>
              <a:rPr lang="sv-SE" dirty="0"/>
              <a:t>användarupplevelse</a:t>
            </a:r>
            <a:endParaRPr lang="sv-SE" dirty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dirty="0">
                <a:effectLst/>
              </a:rPr>
              <a:t>Startsida med flexibla block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dirty="0">
                <a:effectLst/>
              </a:rPr>
              <a:t>Bättre sökfunktionalitet</a:t>
            </a:r>
            <a:endParaRPr lang="sv-S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dirty="0">
                <a:effectLst/>
              </a:rPr>
              <a:t>Enklare navigering – bättre och djupare kategorisering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dirty="0">
                <a:effectLst/>
              </a:rPr>
              <a:t>Mer tydlig info om ersättningsprodukter och leveransstörningar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dirty="0">
                <a:effectLst/>
              </a:rPr>
              <a:t>Enklare reklamationer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dirty="0"/>
              <a:t>Tar</a:t>
            </a:r>
            <a:r>
              <a:rPr lang="sv-SE" dirty="0">
                <a:effectLst/>
              </a:rPr>
              <a:t> bort manuellt arbete från </a:t>
            </a:r>
            <a:r>
              <a:rPr lang="sv-SE" dirty="0" err="1">
                <a:effectLst/>
              </a:rPr>
              <a:t>t.ex</a:t>
            </a:r>
            <a:r>
              <a:rPr lang="sv-SE" dirty="0">
                <a:effectLst/>
              </a:rPr>
              <a:t> kundsupport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F7B070C-5B3A-7083-4F60-0D6D589D3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01" y="67915"/>
            <a:ext cx="2348437" cy="72185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0D4F76E-F849-A88E-4EC2-7E903358EB62}"/>
              </a:ext>
            </a:extLst>
          </p:cNvPr>
          <p:cNvSpPr/>
          <p:nvPr/>
        </p:nvSpPr>
        <p:spPr>
          <a:xfrm>
            <a:off x="509047" y="731906"/>
            <a:ext cx="565609" cy="81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10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A724F9DB-F8DB-C42E-B235-67A07F99639E}"/>
              </a:ext>
            </a:extLst>
          </p:cNvPr>
          <p:cNvSpPr/>
          <p:nvPr/>
        </p:nvSpPr>
        <p:spPr>
          <a:xfrm>
            <a:off x="1" y="-67914"/>
            <a:ext cx="12192000" cy="7025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BC834F-706C-4659-9D8A-5B78DDF8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dirty="0"/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15D3024-D377-C0B9-1608-C7E02985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AECBB92-4934-A617-448A-DF493934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776" y="-447749"/>
            <a:ext cx="7578271" cy="74977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4494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BB81BF29-8F55-109F-1535-DE959438669F}"/>
              </a:ext>
            </a:extLst>
          </p:cNvPr>
          <p:cNvSpPr/>
          <p:nvPr/>
        </p:nvSpPr>
        <p:spPr>
          <a:xfrm>
            <a:off x="1" y="-67914"/>
            <a:ext cx="12192000" cy="7025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15D3024-D377-C0B9-1608-C7E02985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BF5E94-F99E-453C-7381-171234A24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314" y="-141402"/>
            <a:ext cx="8839934" cy="74833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812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42B3EBA3-25FA-7FA7-26CE-56C9111D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51" y="1212848"/>
            <a:ext cx="4849503" cy="4832951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CC47AA58-274E-B530-313D-0C17569443A9}"/>
              </a:ext>
            </a:extLst>
          </p:cNvPr>
          <p:cNvSpPr txBox="1"/>
          <p:nvPr/>
        </p:nvSpPr>
        <p:spPr>
          <a:xfrm rot="16200000">
            <a:off x="5263225" y="4265703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SEMESTER</a:t>
            </a:r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6132216A-FA31-B16C-3537-D39F56AF3BE8}"/>
              </a:ext>
            </a:extLst>
          </p:cNvPr>
          <p:cNvCxnSpPr>
            <a:cxnSpLocks/>
          </p:cNvCxnSpPr>
          <p:nvPr/>
        </p:nvCxnSpPr>
        <p:spPr>
          <a:xfrm>
            <a:off x="4728369" y="2960223"/>
            <a:ext cx="0" cy="318682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52F8CAB0-A03D-92FE-E711-7FE092482FAC}"/>
              </a:ext>
            </a:extLst>
          </p:cNvPr>
          <p:cNvSpPr txBox="1"/>
          <p:nvPr/>
        </p:nvSpPr>
        <p:spPr>
          <a:xfrm>
            <a:off x="4423446" y="6201763"/>
            <a:ext cx="1213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Vi är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Läge i projektfaserna	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BC834F-706C-4659-9D8A-5B78DDF8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dirty="0"/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15D3024-D377-C0B9-1608-C7E02985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D35A8D6-7A2C-63AF-CA40-621BB8F27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022" y="3528751"/>
            <a:ext cx="3753745" cy="238006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A2DFD06-00EB-6E7A-C46A-5ADF573A04E4}"/>
              </a:ext>
            </a:extLst>
          </p:cNvPr>
          <p:cNvSpPr/>
          <p:nvPr/>
        </p:nvSpPr>
        <p:spPr>
          <a:xfrm>
            <a:off x="3822295" y="2040883"/>
            <a:ext cx="1488329" cy="29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773CDA8-F926-D1C7-7F08-590A1C51ABD2}"/>
              </a:ext>
            </a:extLst>
          </p:cNvPr>
          <p:cNvSpPr/>
          <p:nvPr/>
        </p:nvSpPr>
        <p:spPr>
          <a:xfrm>
            <a:off x="2239664" y="1767560"/>
            <a:ext cx="1488329" cy="730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DF9C2E6-AE59-EF0C-6724-520FD630BA4B}"/>
              </a:ext>
            </a:extLst>
          </p:cNvPr>
          <p:cNvSpPr/>
          <p:nvPr/>
        </p:nvSpPr>
        <p:spPr>
          <a:xfrm>
            <a:off x="3727993" y="2338366"/>
            <a:ext cx="1676929" cy="350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EA9758-7AD1-BFC8-6CC9-7E542AC5CEAA}"/>
              </a:ext>
            </a:extLst>
          </p:cNvPr>
          <p:cNvSpPr/>
          <p:nvPr/>
        </p:nvSpPr>
        <p:spPr>
          <a:xfrm>
            <a:off x="4134678" y="2498103"/>
            <a:ext cx="1568493" cy="66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49C17B3-4743-E8E4-FD77-342B9C81579D}"/>
              </a:ext>
            </a:extLst>
          </p:cNvPr>
          <p:cNvSpPr/>
          <p:nvPr/>
        </p:nvSpPr>
        <p:spPr>
          <a:xfrm>
            <a:off x="-16213" y="0"/>
            <a:ext cx="12224425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244AEBD-DE88-AB54-65FE-B594BD842F37}"/>
              </a:ext>
            </a:extLst>
          </p:cNvPr>
          <p:cNvSpPr txBox="1"/>
          <p:nvPr/>
        </p:nvSpPr>
        <p:spPr>
          <a:xfrm>
            <a:off x="3030053" y="2508419"/>
            <a:ext cx="6302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/>
              <a:t>Bättre navigering</a:t>
            </a:r>
          </a:p>
        </p:txBody>
      </p:sp>
    </p:spTree>
    <p:extLst>
      <p:ext uri="{BB962C8B-B14F-4D97-AF65-F5344CB8AC3E}">
        <p14:creationId xmlns:p14="http://schemas.microsoft.com/office/powerpoint/2010/main" val="209981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RS">
      <a:dk1>
        <a:sysClr val="windowText" lastClr="000000"/>
      </a:dk1>
      <a:lt1>
        <a:sysClr val="window" lastClr="FFFFFF"/>
      </a:lt1>
      <a:dk2>
        <a:srgbClr val="6EBD8F"/>
      </a:dk2>
      <a:lt2>
        <a:srgbClr val="000000"/>
      </a:lt2>
      <a:accent1>
        <a:srgbClr val="24406C"/>
      </a:accent1>
      <a:accent2>
        <a:srgbClr val="E25046"/>
      </a:accent2>
      <a:accent3>
        <a:srgbClr val="9D1458"/>
      </a:accent3>
      <a:accent4>
        <a:srgbClr val="614789"/>
      </a:accent4>
      <a:accent5>
        <a:srgbClr val="1A7251"/>
      </a:accent5>
      <a:accent6>
        <a:srgbClr val="F9B44F"/>
      </a:accent6>
      <a:hlink>
        <a:srgbClr val="24406C"/>
      </a:hlink>
      <a:folHlink>
        <a:srgbClr val="24406C"/>
      </a:folHlink>
    </a:clrScheme>
    <a:fontScheme name="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b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Sörmland PPT mall_20181203.potx" id="{1980F7BC-670F-4F2B-8138-CFE88B422589}" vid="{CF263F11-89DC-474B-8EC0-6CE17CF3D9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268A37EAAB64296BB11533CC973A4" ma:contentTypeVersion="18" ma:contentTypeDescription="Skapa ett nytt dokument." ma:contentTypeScope="" ma:versionID="8e6695802ff381e176c7288517fc7498">
  <xsd:schema xmlns:xsd="http://www.w3.org/2001/XMLSchema" xmlns:xs="http://www.w3.org/2001/XMLSchema" xmlns:p="http://schemas.microsoft.com/office/2006/metadata/properties" xmlns:ns2="fc782515-f6b9-41f2-bf8b-d7300b3503df" xmlns:ns3="941adc20-2258-45de-8bd3-8388c8de7047" xmlns:ns4="28c0f289-e8e7-494a-b19b-89669d2ae230" targetNamespace="http://schemas.microsoft.com/office/2006/metadata/properties" ma:root="true" ma:fieldsID="75994cad1c7c936a3934c03ff7695dfa" ns2:_="" ns3:_="" ns4:_="">
    <xsd:import namespace="fc782515-f6b9-41f2-bf8b-d7300b3503df"/>
    <xsd:import namespace="941adc20-2258-45de-8bd3-8388c8de7047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82515-f6b9-41f2-bf8b-d7300b350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dc20-2258-45de-8bd3-8388c8de7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50726d-6a46-4097-aefe-1ab4e90cec99}" ma:internalName="TaxCatchAll" ma:showField="CatchAllData" ma:web="941adc20-2258-45de-8bd3-8388c8de7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782515-f6b9-41f2-bf8b-d7300b3503df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1453B-4CC0-4B52-9961-55BED801CA31}">
  <ds:schemaRefs>
    <ds:schemaRef ds:uri="28c0f289-e8e7-494a-b19b-89669d2ae230"/>
    <ds:schemaRef ds:uri="941adc20-2258-45de-8bd3-8388c8de7047"/>
    <ds:schemaRef ds:uri="fc782515-f6b9-41f2-bf8b-d7300b3503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3300F3F-249B-4E85-A8A9-BA42E5EB407C}">
  <ds:schemaRefs>
    <ds:schemaRef ds:uri="fc782515-f6b9-41f2-bf8b-d7300b3503df"/>
    <ds:schemaRef ds:uri="941adc20-2258-45de-8bd3-8388c8de7047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8c0f289-e8e7-494a-b19b-89669d2ae230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9E03D05-2FD5-42B5-8FD5-B403B7E8E2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888</Words>
  <Application>Microsoft Office PowerPoint</Application>
  <PresentationFormat>Bredbild</PresentationFormat>
  <Paragraphs>188</Paragraphs>
  <Slides>26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26</vt:i4>
      </vt:variant>
    </vt:vector>
  </HeadingPairs>
  <TitlesOfParts>
    <vt:vector size="34" baseType="lpstr">
      <vt:lpstr>Aptos</vt:lpstr>
      <vt:lpstr>Aptos Narrow</vt:lpstr>
      <vt:lpstr>Arial</vt:lpstr>
      <vt:lpstr>Calibri</vt:lpstr>
      <vt:lpstr>Calibri Light</vt:lpstr>
      <vt:lpstr>Wingdings</vt:lpstr>
      <vt:lpstr>Office-tema</vt:lpstr>
      <vt:lpstr>1_Office-tema</vt:lpstr>
      <vt:lpstr>Varuförsörjningens informationsmöte 28/5 2025</vt:lpstr>
      <vt:lpstr>Agenda</vt:lpstr>
      <vt:lpstr>Nya avtal</vt:lpstr>
      <vt:lpstr>Nytt PIM &amp; ny hemsida </vt:lpstr>
      <vt:lpstr>PowerPoint-presentation</vt:lpstr>
      <vt:lpstr>Ex. </vt:lpstr>
      <vt:lpstr>PowerPoint-presentation</vt:lpstr>
      <vt:lpstr>PowerPoint-presentation</vt:lpstr>
      <vt:lpstr>Läge i projektfaserna </vt:lpstr>
      <vt:lpstr>PowerPoint-presentation</vt:lpstr>
      <vt:lpstr>Läge i projektfaserna </vt:lpstr>
      <vt:lpstr>PowerPoint-presentation</vt:lpstr>
      <vt:lpstr>Projektfaser – ungefärlig tidplan </vt:lpstr>
      <vt:lpstr>Frågor?</vt:lpstr>
      <vt:lpstr>Allmän information</vt:lpstr>
      <vt:lpstr>Allmän information</vt:lpstr>
      <vt:lpstr>Allmän information </vt:lpstr>
      <vt:lpstr>Allmän information</vt:lpstr>
      <vt:lpstr> Allmän information    Har ni tips på idéer, beslutsforum eller nyckelpersoner som det är viktigt för kund- och/eller sortimentansvarig att träffa, tveka inte att höra av er!</vt:lpstr>
      <vt:lpstr>Produktinformation </vt:lpstr>
      <vt:lpstr>Produktinformation </vt:lpstr>
      <vt:lpstr>Produktinformation </vt:lpstr>
      <vt:lpstr>Artikelförändringar </vt:lpstr>
      <vt:lpstr>Artikelförändringar </vt:lpstr>
      <vt:lpstr>Sommaruppehåll</vt:lpstr>
      <vt:lpstr>Frågor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Varuförsörjningens Information  juni 2021</dc:title>
  <dc:creator>Heimann, Birgitta</dc:creator>
  <cp:lastModifiedBy>Angelica Olofsson Fernandez</cp:lastModifiedBy>
  <cp:revision>1</cp:revision>
  <dcterms:created xsi:type="dcterms:W3CDTF">2021-06-03T10:13:52Z</dcterms:created>
  <dcterms:modified xsi:type="dcterms:W3CDTF">2025-05-28T11:46:57Z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0x010100C2B268A37EAAB64296BB11533CC973A4</vt:lpwstr>
  </property>
  <property fmtid="{D5CDD505-2E9C-101B-9397-08002B2CF9AE}" pid="3" name="MediaServiceImageTags">
    <vt:lpwstr/>
  </property>
</Properties>
</file>